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9"/>
  </p:notesMasterIdLst>
  <p:sldIdLst>
    <p:sldId id="256" r:id="rId5"/>
    <p:sldId id="260" r:id="rId6"/>
    <p:sldId id="261" r:id="rId7"/>
    <p:sldId id="259" r:id="rId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BDF94F-90DA-4FA3-A07A-046F0D923D41}" v="33" dt="2021-11-18T10:56:23.376"/>
    <p1510:client id="{B4F1E385-5D18-4A88-8D62-FD89D2C81FB2}" v="11" dt="2021-11-19T08:11:28.098"/>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9" d="100"/>
          <a:sy n="39" d="100"/>
        </p:scale>
        <p:origin x="80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ítulo">
    <p:spTree>
      <p:nvGrpSpPr>
        <p:cNvPr id="1" name=""/>
        <p:cNvGrpSpPr/>
        <p:nvPr/>
      </p:nvGrpSpPr>
      <p:grpSpPr>
        <a:xfrm>
          <a:off x="0" y="0"/>
          <a:ext cx="0" cy="0"/>
          <a:chOff x="0" y="0"/>
          <a:chExt cx="0" cy="0"/>
        </a:xfrm>
      </p:grpSpPr>
      <p:sp>
        <p:nvSpPr>
          <p:cNvPr id="11" name="Autor y fecha"/>
          <p:cNvSpPr txBox="1">
            <a:spLocks noGrp="1"/>
          </p:cNvSpPr>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Autor y fecha</a:t>
            </a:r>
          </a:p>
        </p:txBody>
      </p:sp>
      <p:sp>
        <p:nvSpPr>
          <p:cNvPr id="12" name="Título de la presentación"/>
          <p:cNvSpPr txBox="1">
            <a:spLocks noGrp="1"/>
          </p:cNvSpPr>
          <p:nvPr>
            <p:ph type="title" hasCustomPrompt="1"/>
          </p:nvPr>
        </p:nvSpPr>
        <p:spPr>
          <a:xfrm>
            <a:off x="1206496" y="2574991"/>
            <a:ext cx="21971004" cy="4648201"/>
          </a:xfrm>
          <a:prstGeom prst="rect">
            <a:avLst/>
          </a:prstGeom>
        </p:spPr>
        <p:txBody>
          <a:bodyPr anchor="b"/>
          <a:lstStyle>
            <a:lvl1pPr>
              <a:defRPr sz="11600" spc="-232"/>
            </a:lvl1pPr>
          </a:lstStyle>
          <a:p>
            <a:r>
              <a:t>Título de la presentación</a:t>
            </a:r>
          </a:p>
        </p:txBody>
      </p:sp>
      <p:sp>
        <p:nvSpPr>
          <p:cNvPr id="13" name="Nivel de texto 1…"/>
          <p:cNvSpPr txBox="1">
            <a:spLocks noGrp="1"/>
          </p:cNvSpPr>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Subtítulo de la presentación</a:t>
            </a:r>
          </a:p>
          <a:p>
            <a:pPr lvl="1"/>
            <a:endParaRPr/>
          </a:p>
          <a:p>
            <a:pPr lvl="2"/>
            <a:endParaRPr/>
          </a:p>
          <a:p>
            <a:pPr lvl="3"/>
            <a:endParaRPr/>
          </a:p>
          <a:p>
            <a:pPr lvl="4"/>
            <a:endParaRPr/>
          </a:p>
        </p:txBody>
      </p:sp>
      <p:sp>
        <p:nvSpPr>
          <p:cNvPr id="14"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Declaración">
    <p:spTree>
      <p:nvGrpSpPr>
        <p:cNvPr id="1" name=""/>
        <p:cNvGrpSpPr/>
        <p:nvPr/>
      </p:nvGrpSpPr>
      <p:grpSpPr>
        <a:xfrm>
          <a:off x="0" y="0"/>
          <a:ext cx="0" cy="0"/>
          <a:chOff x="0" y="0"/>
          <a:chExt cx="0" cy="0"/>
        </a:xfrm>
      </p:grpSpPr>
      <p:sp>
        <p:nvSpPr>
          <p:cNvPr id="98" name="Nivel de texto 1…"/>
          <p:cNvSpPr txBox="1">
            <a:spLocks noGrp="1"/>
          </p:cNvSpPr>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z="11600" spc="-232">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11600" spc="-232">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11600" spc="-232">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11600" spc="-232">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11600" spc="-232">
                <a:latin typeface="Helvetica Neue Medium"/>
                <a:ea typeface="Helvetica Neue Medium"/>
                <a:cs typeface="Helvetica Neue Medium"/>
                <a:sym typeface="Helvetica Neue Medium"/>
              </a:defRPr>
            </a:lvl5pPr>
          </a:lstStyle>
          <a:p>
            <a:r>
              <a:t>Declaración</a:t>
            </a:r>
          </a:p>
          <a:p>
            <a:pPr lvl="1"/>
            <a:endParaRPr/>
          </a:p>
          <a:p>
            <a:pPr lvl="2"/>
            <a:endParaRPr/>
          </a:p>
          <a:p>
            <a:pPr lvl="3"/>
            <a:endParaRPr/>
          </a:p>
          <a:p>
            <a:pPr lvl="4"/>
            <a:endParaRPr/>
          </a:p>
        </p:txBody>
      </p:sp>
      <p:sp>
        <p:nvSpPr>
          <p:cNvPr id="99"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Dato importante">
    <p:spTree>
      <p:nvGrpSpPr>
        <p:cNvPr id="1" name=""/>
        <p:cNvGrpSpPr/>
        <p:nvPr/>
      </p:nvGrpSpPr>
      <p:grpSpPr>
        <a:xfrm>
          <a:off x="0" y="0"/>
          <a:ext cx="0" cy="0"/>
          <a:chOff x="0" y="0"/>
          <a:chExt cx="0" cy="0"/>
        </a:xfrm>
      </p:grpSpPr>
      <p:sp>
        <p:nvSpPr>
          <p:cNvPr id="106" name="Nivel de texto 1…"/>
          <p:cNvSpPr txBox="1">
            <a:spLocks noGrp="1"/>
          </p:cNvSpPr>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sz="25000" b="1" spc="-250"/>
            </a:lvl1pPr>
            <a:lvl2pPr marL="0" indent="457200" algn="ctr">
              <a:lnSpc>
                <a:spcPct val="80000"/>
              </a:lnSpc>
              <a:spcBef>
                <a:spcPts val="0"/>
              </a:spcBef>
              <a:buSzTx/>
              <a:buNone/>
              <a:defRPr sz="25000" b="1" spc="-250"/>
            </a:lvl2pPr>
            <a:lvl3pPr marL="0" indent="914400" algn="ctr">
              <a:lnSpc>
                <a:spcPct val="80000"/>
              </a:lnSpc>
              <a:spcBef>
                <a:spcPts val="0"/>
              </a:spcBef>
              <a:buSzTx/>
              <a:buNone/>
              <a:defRPr sz="25000" b="1" spc="-250"/>
            </a:lvl3pPr>
            <a:lvl4pPr marL="0" indent="1371600" algn="ctr">
              <a:lnSpc>
                <a:spcPct val="80000"/>
              </a:lnSpc>
              <a:spcBef>
                <a:spcPts val="0"/>
              </a:spcBef>
              <a:buSzTx/>
              <a:buNone/>
              <a:defRPr sz="25000" b="1" spc="-250"/>
            </a:lvl4pPr>
            <a:lvl5pPr marL="0" indent="1828800" algn="ctr">
              <a:lnSpc>
                <a:spcPct val="80000"/>
              </a:lnSpc>
              <a:spcBef>
                <a:spcPts val="0"/>
              </a:spcBef>
              <a:buSzTx/>
              <a:buNone/>
              <a:defRPr sz="25000" b="1" spc="-250"/>
            </a:lvl5pPr>
          </a:lstStyle>
          <a:p>
            <a:r>
              <a:t>100 %</a:t>
            </a:r>
          </a:p>
          <a:p>
            <a:pPr lvl="1"/>
            <a:endParaRPr/>
          </a:p>
          <a:p>
            <a:pPr lvl="2"/>
            <a:endParaRPr/>
          </a:p>
          <a:p>
            <a:pPr lvl="3"/>
            <a:endParaRPr/>
          </a:p>
          <a:p>
            <a:pPr lvl="4"/>
            <a:endParaRPr/>
          </a:p>
        </p:txBody>
      </p:sp>
      <p:sp>
        <p:nvSpPr>
          <p:cNvPr id="107" name="Información fáctica"/>
          <p:cNvSpPr txBox="1">
            <a:spLocks noGrp="1"/>
          </p:cNvSpPr>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sz="5500" b="1"/>
            </a:lvl1pPr>
          </a:lstStyle>
          <a:p>
            <a:r>
              <a:t>Información fáctica</a:t>
            </a:r>
          </a:p>
        </p:txBody>
      </p:sp>
      <p:sp>
        <p:nvSpPr>
          <p:cNvPr id="108"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Cita">
    <p:spTree>
      <p:nvGrpSpPr>
        <p:cNvPr id="1" name=""/>
        <p:cNvGrpSpPr/>
        <p:nvPr/>
      </p:nvGrpSpPr>
      <p:grpSpPr>
        <a:xfrm>
          <a:off x="0" y="0"/>
          <a:ext cx="0" cy="0"/>
          <a:chOff x="0" y="0"/>
          <a:chExt cx="0" cy="0"/>
        </a:xfrm>
      </p:grpSpPr>
      <p:sp>
        <p:nvSpPr>
          <p:cNvPr id="115" name="Atribución"/>
          <p:cNvSpPr txBox="1">
            <a:spLocks noGrp="1"/>
          </p:cNvSpPr>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Atribución</a:t>
            </a:r>
          </a:p>
        </p:txBody>
      </p:sp>
      <p:sp>
        <p:nvSpPr>
          <p:cNvPr id="116" name="Nivel de texto 1…"/>
          <p:cNvSpPr txBox="1">
            <a:spLocks noGrp="1"/>
          </p:cNvSpPr>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z="8500" spc="-170">
                <a:latin typeface="Helvetica Neue Medium"/>
                <a:ea typeface="Helvetica Neue Medium"/>
                <a:cs typeface="Helvetica Neue Medium"/>
                <a:sym typeface="Helvetica Neue Medium"/>
              </a:defRPr>
            </a:lvl1pPr>
            <a:lvl2pPr marL="638923" indent="-12700">
              <a:spcBef>
                <a:spcPts val="0"/>
              </a:spcBef>
              <a:buSzTx/>
              <a:buNone/>
              <a:defRPr sz="8500" spc="-170">
                <a:latin typeface="Helvetica Neue Medium"/>
                <a:ea typeface="Helvetica Neue Medium"/>
                <a:cs typeface="Helvetica Neue Medium"/>
                <a:sym typeface="Helvetica Neue Medium"/>
              </a:defRPr>
            </a:lvl2pPr>
            <a:lvl3pPr marL="638923" indent="444500">
              <a:spcBef>
                <a:spcPts val="0"/>
              </a:spcBef>
              <a:buSzTx/>
              <a:buNone/>
              <a:defRPr sz="8500" spc="-170">
                <a:latin typeface="Helvetica Neue Medium"/>
                <a:ea typeface="Helvetica Neue Medium"/>
                <a:cs typeface="Helvetica Neue Medium"/>
                <a:sym typeface="Helvetica Neue Medium"/>
              </a:defRPr>
            </a:lvl3pPr>
            <a:lvl4pPr marL="638923" indent="901700">
              <a:spcBef>
                <a:spcPts val="0"/>
              </a:spcBef>
              <a:buSzTx/>
              <a:buNone/>
              <a:defRPr sz="8500" spc="-170">
                <a:latin typeface="Helvetica Neue Medium"/>
                <a:ea typeface="Helvetica Neue Medium"/>
                <a:cs typeface="Helvetica Neue Medium"/>
                <a:sym typeface="Helvetica Neue Medium"/>
              </a:defRPr>
            </a:lvl4pPr>
            <a:lvl5pPr marL="638923" indent="1358900">
              <a:spcBef>
                <a:spcPts val="0"/>
              </a:spcBef>
              <a:buSzTx/>
              <a:buNone/>
              <a:defRPr sz="8500" spc="-170">
                <a:latin typeface="Helvetica Neue Medium"/>
                <a:ea typeface="Helvetica Neue Medium"/>
                <a:cs typeface="Helvetica Neue Medium"/>
                <a:sym typeface="Helvetica Neue Medium"/>
              </a:defRPr>
            </a:lvl5pPr>
          </a:lstStyle>
          <a:p>
            <a:r>
              <a:t>“Cita destacable”</a:t>
            </a:r>
          </a:p>
          <a:p>
            <a:pPr lvl="1"/>
            <a:endParaRPr/>
          </a:p>
          <a:p>
            <a:pPr lvl="2"/>
            <a:endParaRPr/>
          </a:p>
          <a:p>
            <a:pPr lvl="3"/>
            <a:endParaRPr/>
          </a:p>
          <a:p>
            <a:pPr lvl="4"/>
            <a:endParaRPr/>
          </a:p>
        </p:txBody>
      </p:sp>
      <p:sp>
        <p:nvSpPr>
          <p:cNvPr id="117"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3 fotos">
    <p:spTree>
      <p:nvGrpSpPr>
        <p:cNvPr id="1" name=""/>
        <p:cNvGrpSpPr/>
        <p:nvPr/>
      </p:nvGrpSpPr>
      <p:grpSpPr>
        <a:xfrm>
          <a:off x="0" y="0"/>
          <a:ext cx="0" cy="0"/>
          <a:chOff x="0" y="0"/>
          <a:chExt cx="0" cy="0"/>
        </a:xfrm>
      </p:grpSpPr>
      <p:sp>
        <p:nvSpPr>
          <p:cNvPr id="124" name="Cuenco de ensalada con arroz frito, huevos duros y palillos"/>
          <p:cNvSpPr>
            <a:spLocks noGrp="1"/>
          </p:cNvSpPr>
          <p:nvPr>
            <p:ph type="pic" sz="quarter" idx="21"/>
          </p:nvPr>
        </p:nvSpPr>
        <p:spPr>
          <a:xfrm>
            <a:off x="15760700" y="1016000"/>
            <a:ext cx="7439099" cy="5949678"/>
          </a:xfrm>
          <a:prstGeom prst="rect">
            <a:avLst/>
          </a:prstGeom>
        </p:spPr>
        <p:txBody>
          <a:bodyPr lIns="91439" tIns="45719" rIns="91439" bIns="45719">
            <a:noAutofit/>
          </a:bodyPr>
          <a:lstStyle/>
          <a:p>
            <a:endParaRPr/>
          </a:p>
        </p:txBody>
      </p:sp>
      <p:sp>
        <p:nvSpPr>
          <p:cNvPr id="125" name="Cuenco con pasteles de salmón, ensalada y hummus"/>
          <p:cNvSpPr>
            <a:spLocks noGrp="1"/>
          </p:cNvSpPr>
          <p:nvPr>
            <p:ph type="pic" sz="half" idx="22"/>
          </p:nvPr>
        </p:nvSpPr>
        <p:spPr>
          <a:xfrm>
            <a:off x="13500100" y="3978275"/>
            <a:ext cx="10439400" cy="12150181"/>
          </a:xfrm>
          <a:prstGeom prst="rect">
            <a:avLst/>
          </a:prstGeom>
        </p:spPr>
        <p:txBody>
          <a:bodyPr lIns="91439" tIns="45719" rIns="91439" bIns="45719">
            <a:noAutofit/>
          </a:bodyPr>
          <a:lstStyle/>
          <a:p>
            <a:endParaRPr/>
          </a:p>
        </p:txBody>
      </p:sp>
      <p:sp>
        <p:nvSpPr>
          <p:cNvPr id="126" name="Cuenco de pappardelle con mantequilla de perejil, avellanas tostadas y lascas de queso parmesano"/>
          <p:cNvSpPr>
            <a:spLocks noGrp="1"/>
          </p:cNvSpPr>
          <p:nvPr>
            <p:ph type="pic" idx="23"/>
          </p:nvPr>
        </p:nvSpPr>
        <p:spPr>
          <a:xfrm>
            <a:off x="-139700" y="495300"/>
            <a:ext cx="16611600" cy="12458700"/>
          </a:xfrm>
          <a:prstGeom prst="rect">
            <a:avLst/>
          </a:prstGeom>
        </p:spPr>
        <p:txBody>
          <a:bodyPr lIns="91439" tIns="45719" rIns="91439" bIns="45719">
            <a:noAutofit/>
          </a:bodyPr>
          <a:lstStyle/>
          <a:p>
            <a:endParaRPr/>
          </a:p>
        </p:txBody>
      </p:sp>
      <p:sp>
        <p:nvSpPr>
          <p:cNvPr id="127"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
        <p:nvSpPr>
          <p:cNvPr id="134" name="cuenco de ensalada con arroz frito, huevos duros y palillos"/>
          <p:cNvSpPr>
            <a:spLocks noGrp="1"/>
          </p:cNvSpPr>
          <p:nvPr>
            <p:ph type="pic" idx="21"/>
          </p:nvPr>
        </p:nvSpPr>
        <p:spPr>
          <a:xfrm>
            <a:off x="-1333500" y="-5524500"/>
            <a:ext cx="27051000" cy="21640800"/>
          </a:xfrm>
          <a:prstGeom prst="rect">
            <a:avLst/>
          </a:prstGeom>
        </p:spPr>
        <p:txBody>
          <a:bodyPr lIns="91439" tIns="45719" rIns="91439" bIns="45719">
            <a:noAutofit/>
          </a:bodyPr>
          <a:lstStyle/>
          <a:p>
            <a:endParaRPr/>
          </a:p>
        </p:txBody>
      </p:sp>
      <p:sp>
        <p:nvSpPr>
          <p:cNvPr id="135" name="Número de diapositiva"/>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En blanco">
    <p:spTree>
      <p:nvGrpSpPr>
        <p:cNvPr id="1" name=""/>
        <p:cNvGrpSpPr/>
        <p:nvPr/>
      </p:nvGrpSpPr>
      <p:grpSpPr>
        <a:xfrm>
          <a:off x="0" y="0"/>
          <a:ext cx="0" cy="0"/>
          <a:chOff x="0" y="0"/>
          <a:chExt cx="0" cy="0"/>
        </a:xfrm>
      </p:grpSpPr>
      <p:sp>
        <p:nvSpPr>
          <p:cNvPr id="142"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ítulo y foto">
    <p:spTree>
      <p:nvGrpSpPr>
        <p:cNvPr id="1" name=""/>
        <p:cNvGrpSpPr/>
        <p:nvPr/>
      </p:nvGrpSpPr>
      <p:grpSpPr>
        <a:xfrm>
          <a:off x="0" y="0"/>
          <a:ext cx="0" cy="0"/>
          <a:chOff x="0" y="0"/>
          <a:chExt cx="0" cy="0"/>
        </a:xfrm>
      </p:grpSpPr>
      <p:sp>
        <p:nvSpPr>
          <p:cNvPr id="21" name="Aguacates y limas"/>
          <p:cNvSpPr>
            <a:spLocks noGrp="1"/>
          </p:cNvSpPr>
          <p:nvPr>
            <p:ph type="pic" idx="21"/>
          </p:nvPr>
        </p:nvSpPr>
        <p:spPr>
          <a:xfrm>
            <a:off x="-1155700" y="-1295400"/>
            <a:ext cx="26746200" cy="16018933"/>
          </a:xfrm>
          <a:prstGeom prst="rect">
            <a:avLst/>
          </a:prstGeom>
        </p:spPr>
        <p:txBody>
          <a:bodyPr lIns="91439" tIns="45719" rIns="91439" bIns="45719">
            <a:noAutofit/>
          </a:bodyPr>
          <a:lstStyle/>
          <a:p>
            <a:endParaRPr/>
          </a:p>
        </p:txBody>
      </p:sp>
      <p:sp>
        <p:nvSpPr>
          <p:cNvPr id="22" name="Título de la presentación"/>
          <p:cNvSpPr txBox="1">
            <a:spLocks noGrp="1"/>
          </p:cNvSpPr>
          <p:nvPr>
            <p:ph type="title" hasCustomPrompt="1"/>
          </p:nvPr>
        </p:nvSpPr>
        <p:spPr>
          <a:xfrm>
            <a:off x="1206500" y="7124700"/>
            <a:ext cx="21971000" cy="4648200"/>
          </a:xfrm>
          <a:prstGeom prst="rect">
            <a:avLst/>
          </a:prstGeom>
        </p:spPr>
        <p:txBody>
          <a:bodyPr anchor="b"/>
          <a:lstStyle>
            <a:lvl1pPr>
              <a:defRPr sz="11600" spc="-232"/>
            </a:lvl1pPr>
          </a:lstStyle>
          <a:p>
            <a:r>
              <a:t>Título de la presentación</a:t>
            </a:r>
          </a:p>
        </p:txBody>
      </p:sp>
      <p:sp>
        <p:nvSpPr>
          <p:cNvPr id="23" name="Autor y fecha"/>
          <p:cNvSpPr txBox="1">
            <a:spLocks noGrp="1"/>
          </p:cNvSpPr>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Autor y fecha</a:t>
            </a:r>
          </a:p>
        </p:txBody>
      </p:sp>
      <p:sp>
        <p:nvSpPr>
          <p:cNvPr id="24" name="Nivel de texto 1…"/>
          <p:cNvSpPr txBox="1">
            <a:spLocks noGrp="1"/>
          </p:cNvSpPr>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Subtítulo de la presentación</a:t>
            </a:r>
          </a:p>
          <a:p>
            <a:pPr lvl="1"/>
            <a:endParaRPr/>
          </a:p>
          <a:p>
            <a:pPr lvl="2"/>
            <a:endParaRPr/>
          </a:p>
          <a:p>
            <a:pPr lvl="3"/>
            <a:endParaRPr/>
          </a:p>
          <a:p>
            <a:pPr lvl="4"/>
            <a:endParaRPr/>
          </a:p>
        </p:txBody>
      </p:sp>
      <p:sp>
        <p:nvSpPr>
          <p:cNvPr id="25"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ítulo y foto alt.">
    <p:spTree>
      <p:nvGrpSpPr>
        <p:cNvPr id="1" name=""/>
        <p:cNvGrpSpPr/>
        <p:nvPr/>
      </p:nvGrpSpPr>
      <p:grpSpPr>
        <a:xfrm>
          <a:off x="0" y="0"/>
          <a:ext cx="0" cy="0"/>
          <a:chOff x="0" y="0"/>
          <a:chExt cx="0" cy="0"/>
        </a:xfrm>
      </p:grpSpPr>
      <p:sp>
        <p:nvSpPr>
          <p:cNvPr id="32" name="Cuenco con pasteles de salmón, ensalada y hummus"/>
          <p:cNvSpPr>
            <a:spLocks noGrp="1"/>
          </p:cNvSpPr>
          <p:nvPr>
            <p:ph type="pic" idx="21"/>
          </p:nvPr>
        </p:nvSpPr>
        <p:spPr>
          <a:xfrm>
            <a:off x="10972800" y="-203200"/>
            <a:ext cx="12144837" cy="14135100"/>
          </a:xfrm>
          <a:prstGeom prst="rect">
            <a:avLst/>
          </a:prstGeom>
        </p:spPr>
        <p:txBody>
          <a:bodyPr lIns="91439" tIns="45719" rIns="91439" bIns="45719">
            <a:noAutofit/>
          </a:bodyPr>
          <a:lstStyle/>
          <a:p>
            <a:endParaRPr/>
          </a:p>
        </p:txBody>
      </p:sp>
      <p:sp>
        <p:nvSpPr>
          <p:cNvPr id="33" name="Título de la diapositiva"/>
          <p:cNvSpPr txBox="1">
            <a:spLocks noGrp="1"/>
          </p:cNvSpPr>
          <p:nvPr>
            <p:ph type="title" hasCustomPrompt="1"/>
          </p:nvPr>
        </p:nvSpPr>
        <p:spPr>
          <a:xfrm>
            <a:off x="1206500" y="1270000"/>
            <a:ext cx="9779000" cy="5882273"/>
          </a:xfrm>
          <a:prstGeom prst="rect">
            <a:avLst/>
          </a:prstGeom>
        </p:spPr>
        <p:txBody>
          <a:bodyPr anchor="b"/>
          <a:lstStyle/>
          <a:p>
            <a:r>
              <a:t>Título de la diapositiva</a:t>
            </a:r>
          </a:p>
        </p:txBody>
      </p:sp>
      <p:sp>
        <p:nvSpPr>
          <p:cNvPr id="34" name="Nivel de texto 1…"/>
          <p:cNvSpPr txBox="1">
            <a:spLocks noGrp="1"/>
          </p:cNvSpPr>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Subtítulo de la diapositiva</a:t>
            </a:r>
          </a:p>
          <a:p>
            <a:pPr lvl="1"/>
            <a:endParaRPr/>
          </a:p>
          <a:p>
            <a:pPr lvl="2"/>
            <a:endParaRPr/>
          </a:p>
          <a:p>
            <a:pPr lvl="3"/>
            <a:endParaRPr/>
          </a:p>
          <a:p>
            <a:pPr lvl="4"/>
            <a:endParaRPr/>
          </a:p>
        </p:txBody>
      </p:sp>
      <p:sp>
        <p:nvSpPr>
          <p:cNvPr id="35" name="Número de diapositiva"/>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ítulo y viñetas">
    <p:spTree>
      <p:nvGrpSpPr>
        <p:cNvPr id="1" name=""/>
        <p:cNvGrpSpPr/>
        <p:nvPr/>
      </p:nvGrpSpPr>
      <p:grpSpPr>
        <a:xfrm>
          <a:off x="0" y="0"/>
          <a:ext cx="0" cy="0"/>
          <a:chOff x="0" y="0"/>
          <a:chExt cx="0" cy="0"/>
        </a:xfrm>
      </p:grpSpPr>
      <p:sp>
        <p:nvSpPr>
          <p:cNvPr id="42" name="Título de la diapositiva"/>
          <p:cNvSpPr txBox="1">
            <a:spLocks noGrp="1"/>
          </p:cNvSpPr>
          <p:nvPr>
            <p:ph type="title" hasCustomPrompt="1"/>
          </p:nvPr>
        </p:nvSpPr>
        <p:spPr>
          <a:prstGeom prst="rect">
            <a:avLst/>
          </a:prstGeom>
        </p:spPr>
        <p:txBody>
          <a:bodyPr/>
          <a:lstStyle/>
          <a:p>
            <a:r>
              <a:t>Título de la diapositiva</a:t>
            </a:r>
          </a:p>
        </p:txBody>
      </p:sp>
      <p:sp>
        <p:nvSpPr>
          <p:cNvPr id="43" name="Subtítulo de la diapositiva"/>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Subtítulo de la diapositiva</a:t>
            </a:r>
          </a:p>
        </p:txBody>
      </p:sp>
      <p:sp>
        <p:nvSpPr>
          <p:cNvPr id="44" name="Nivel de texto 1…"/>
          <p:cNvSpPr txBox="1">
            <a:spLocks noGrp="1"/>
          </p:cNvSpPr>
          <p:nvPr>
            <p:ph type="body" idx="1" hasCustomPrompt="1"/>
          </p:nvPr>
        </p:nvSpPr>
        <p:spPr>
          <a:prstGeom prst="rect">
            <a:avLst/>
          </a:prstGeom>
        </p:spPr>
        <p:txBody>
          <a:bodyPr/>
          <a:lstStyle/>
          <a:p>
            <a:r>
              <a:t>Texto de viñeta de la diapositiva</a:t>
            </a:r>
          </a:p>
          <a:p>
            <a:pPr lvl="1"/>
            <a:endParaRPr/>
          </a:p>
          <a:p>
            <a:pPr lvl="2"/>
            <a:endParaRPr/>
          </a:p>
          <a:p>
            <a:pPr lvl="3"/>
            <a:endParaRPr/>
          </a:p>
          <a:p>
            <a:pPr lvl="4"/>
            <a:endParaRPr/>
          </a:p>
        </p:txBody>
      </p:sp>
      <p:sp>
        <p:nvSpPr>
          <p:cNvPr id="45"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Viñetas">
    <p:spTree>
      <p:nvGrpSpPr>
        <p:cNvPr id="1" name=""/>
        <p:cNvGrpSpPr/>
        <p:nvPr/>
      </p:nvGrpSpPr>
      <p:grpSpPr>
        <a:xfrm>
          <a:off x="0" y="0"/>
          <a:ext cx="0" cy="0"/>
          <a:chOff x="0" y="0"/>
          <a:chExt cx="0" cy="0"/>
        </a:xfrm>
      </p:grpSpPr>
      <p:sp>
        <p:nvSpPr>
          <p:cNvPr id="52" name="Nivel de texto 1…"/>
          <p:cNvSpPr txBox="1">
            <a:spLocks noGrp="1"/>
          </p:cNvSpPr>
          <p:nvPr>
            <p:ph type="body" idx="1" hasCustomPrompt="1"/>
          </p:nvPr>
        </p:nvSpPr>
        <p:spPr>
          <a:prstGeom prst="rect">
            <a:avLst/>
          </a:prstGeom>
        </p:spPr>
        <p:txBody>
          <a:bodyPr numCol="2" spcCol="1098550"/>
          <a:lstStyle/>
          <a:p>
            <a:r>
              <a:t>Texto de viñeta de la diapositiva</a:t>
            </a:r>
          </a:p>
          <a:p>
            <a:pPr lvl="1"/>
            <a:endParaRPr/>
          </a:p>
          <a:p>
            <a:pPr lvl="2"/>
            <a:endParaRPr/>
          </a:p>
          <a:p>
            <a:pPr lvl="3"/>
            <a:endParaRPr/>
          </a:p>
          <a:p>
            <a:pPr lvl="4"/>
            <a:endParaRPr/>
          </a:p>
        </p:txBody>
      </p:sp>
      <p:sp>
        <p:nvSpPr>
          <p:cNvPr id="53"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ítulo, viñetas y foto">
    <p:spTree>
      <p:nvGrpSpPr>
        <p:cNvPr id="1" name=""/>
        <p:cNvGrpSpPr/>
        <p:nvPr/>
      </p:nvGrpSpPr>
      <p:grpSpPr>
        <a:xfrm>
          <a:off x="0" y="0"/>
          <a:ext cx="0" cy="0"/>
          <a:chOff x="0" y="0"/>
          <a:chExt cx="0" cy="0"/>
        </a:xfrm>
      </p:grpSpPr>
      <p:sp>
        <p:nvSpPr>
          <p:cNvPr id="60" name="Subtítulo de la diapositiva"/>
          <p:cNvSpPr txBox="1">
            <a:spLocks noGrp="1"/>
          </p:cNvSpPr>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Subtítulo de la diapositiva</a:t>
            </a:r>
          </a:p>
        </p:txBody>
      </p:sp>
      <p:sp>
        <p:nvSpPr>
          <p:cNvPr id="61" name="Nivel de texto 1…"/>
          <p:cNvSpPr txBox="1">
            <a:spLocks noGrp="1"/>
          </p:cNvSpPr>
          <p:nvPr>
            <p:ph type="body" sz="half" idx="1" hasCustomPrompt="1"/>
          </p:nvPr>
        </p:nvSpPr>
        <p:spPr>
          <a:xfrm>
            <a:off x="1206500" y="4248504"/>
            <a:ext cx="9779000" cy="8256630"/>
          </a:xfrm>
          <a:prstGeom prst="rect">
            <a:avLst/>
          </a:prstGeom>
        </p:spPr>
        <p:txBody>
          <a:bodyPr/>
          <a:lstStyle/>
          <a:p>
            <a:r>
              <a:t>Texto de viñeta de la diapositiva</a:t>
            </a:r>
          </a:p>
          <a:p>
            <a:pPr lvl="1"/>
            <a:endParaRPr/>
          </a:p>
          <a:p>
            <a:pPr lvl="2"/>
            <a:endParaRPr/>
          </a:p>
          <a:p>
            <a:pPr lvl="3"/>
            <a:endParaRPr/>
          </a:p>
          <a:p>
            <a:pPr lvl="4"/>
            <a:endParaRPr/>
          </a:p>
        </p:txBody>
      </p:sp>
      <p:sp>
        <p:nvSpPr>
          <p:cNvPr id="62" name="Cuenco de pappardelle con mantequilla de perejil, avellanas tostadas y lascas de queso parmesano"/>
          <p:cNvSpPr>
            <a:spLocks noGrp="1"/>
          </p:cNvSpPr>
          <p:nvPr>
            <p:ph type="pic" idx="22"/>
          </p:nvPr>
        </p:nvSpPr>
        <p:spPr>
          <a:xfrm>
            <a:off x="12192000" y="-407266"/>
            <a:ext cx="10916874" cy="14555832"/>
          </a:xfrm>
          <a:prstGeom prst="rect">
            <a:avLst/>
          </a:prstGeom>
        </p:spPr>
        <p:txBody>
          <a:bodyPr lIns="91439" tIns="45719" rIns="91439" bIns="45719">
            <a:noAutofit/>
          </a:bodyPr>
          <a:lstStyle/>
          <a:p>
            <a:endParaRPr/>
          </a:p>
        </p:txBody>
      </p:sp>
      <p:sp>
        <p:nvSpPr>
          <p:cNvPr id="63" name="Título de la diapositiva"/>
          <p:cNvSpPr txBox="1">
            <a:spLocks noGrp="1"/>
          </p:cNvSpPr>
          <p:nvPr>
            <p:ph type="title" hasCustomPrompt="1"/>
          </p:nvPr>
        </p:nvSpPr>
        <p:spPr>
          <a:xfrm>
            <a:off x="1206500" y="1079500"/>
            <a:ext cx="9779000" cy="1435100"/>
          </a:xfrm>
          <a:prstGeom prst="rect">
            <a:avLst/>
          </a:prstGeom>
        </p:spPr>
        <p:txBody>
          <a:bodyPr/>
          <a:lstStyle/>
          <a:p>
            <a:r>
              <a:t>Título de la diapositiva</a:t>
            </a:r>
          </a:p>
        </p:txBody>
      </p:sp>
      <p:sp>
        <p:nvSpPr>
          <p:cNvPr id="64"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ción">
    <p:spTree>
      <p:nvGrpSpPr>
        <p:cNvPr id="1" name=""/>
        <p:cNvGrpSpPr/>
        <p:nvPr/>
      </p:nvGrpSpPr>
      <p:grpSpPr>
        <a:xfrm>
          <a:off x="0" y="0"/>
          <a:ext cx="0" cy="0"/>
          <a:chOff x="0" y="0"/>
          <a:chExt cx="0" cy="0"/>
        </a:xfrm>
      </p:grpSpPr>
      <p:sp>
        <p:nvSpPr>
          <p:cNvPr id="71" name="Título de sección"/>
          <p:cNvSpPr txBox="1">
            <a:spLocks noGrp="1"/>
          </p:cNvSpPr>
          <p:nvPr>
            <p:ph type="title" hasCustomPrompt="1"/>
          </p:nvPr>
        </p:nvSpPr>
        <p:spPr>
          <a:xfrm>
            <a:off x="1206496" y="4533900"/>
            <a:ext cx="21971004" cy="4648200"/>
          </a:xfrm>
          <a:prstGeom prst="rect">
            <a:avLst/>
          </a:prstGeom>
        </p:spPr>
        <p:txBody>
          <a:bodyPr anchor="ctr"/>
          <a:lstStyle>
            <a:lvl1pPr>
              <a:defRPr sz="11600" b="0" spc="-232">
                <a:latin typeface="Helvetica Neue Medium"/>
                <a:ea typeface="Helvetica Neue Medium"/>
                <a:cs typeface="Helvetica Neue Medium"/>
                <a:sym typeface="Helvetica Neue Medium"/>
              </a:defRPr>
            </a:lvl1pPr>
          </a:lstStyle>
          <a:p>
            <a:r>
              <a:t>Título de sección</a:t>
            </a:r>
          </a:p>
        </p:txBody>
      </p:sp>
      <p:sp>
        <p:nvSpPr>
          <p:cNvPr id="72" name="Número de diapositiva"/>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Solo título">
    <p:spTree>
      <p:nvGrpSpPr>
        <p:cNvPr id="1" name=""/>
        <p:cNvGrpSpPr/>
        <p:nvPr/>
      </p:nvGrpSpPr>
      <p:grpSpPr>
        <a:xfrm>
          <a:off x="0" y="0"/>
          <a:ext cx="0" cy="0"/>
          <a:chOff x="0" y="0"/>
          <a:chExt cx="0" cy="0"/>
        </a:xfrm>
      </p:grpSpPr>
      <p:sp>
        <p:nvSpPr>
          <p:cNvPr id="79" name="Título de la diapositiva"/>
          <p:cNvSpPr txBox="1">
            <a:spLocks noGrp="1"/>
          </p:cNvSpPr>
          <p:nvPr>
            <p:ph type="title" hasCustomPrompt="1"/>
          </p:nvPr>
        </p:nvSpPr>
        <p:spPr>
          <a:xfrm>
            <a:off x="1206500" y="1079500"/>
            <a:ext cx="21971000" cy="1434949"/>
          </a:xfrm>
          <a:prstGeom prst="rect">
            <a:avLst/>
          </a:prstGeom>
        </p:spPr>
        <p:txBody>
          <a:bodyPr/>
          <a:lstStyle/>
          <a:p>
            <a:r>
              <a:t>Título de la diapositiva</a:t>
            </a:r>
          </a:p>
        </p:txBody>
      </p:sp>
      <p:sp>
        <p:nvSpPr>
          <p:cNvPr id="80" name="Subtítulo de la diapositiva"/>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Subtítulo de la diapositiva</a:t>
            </a:r>
          </a:p>
        </p:txBody>
      </p:sp>
      <p:sp>
        <p:nvSpPr>
          <p:cNvPr id="81"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Título de agenda"/>
          <p:cNvSpPr txBox="1">
            <a:spLocks noGrp="1"/>
          </p:cNvSpPr>
          <p:nvPr>
            <p:ph type="title" hasCustomPrompt="1"/>
          </p:nvPr>
        </p:nvSpPr>
        <p:spPr>
          <a:xfrm>
            <a:off x="1206500" y="1079500"/>
            <a:ext cx="21971000" cy="1435100"/>
          </a:xfrm>
          <a:prstGeom prst="rect">
            <a:avLst/>
          </a:prstGeom>
        </p:spPr>
        <p:txBody>
          <a:bodyPr/>
          <a:lstStyle/>
          <a:p>
            <a:r>
              <a:t>Título de agenda</a:t>
            </a:r>
          </a:p>
        </p:txBody>
      </p:sp>
      <p:sp>
        <p:nvSpPr>
          <p:cNvPr id="89" name="Subtítulo de agenda"/>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Subtítulo de agenda</a:t>
            </a:r>
          </a:p>
        </p:txBody>
      </p:sp>
      <p:sp>
        <p:nvSpPr>
          <p:cNvPr id="90" name="Nivel de texto 1…"/>
          <p:cNvSpPr txBox="1">
            <a:spLocks noGrp="1"/>
          </p:cNvSpPr>
          <p:nvPr>
            <p:ph type="body" idx="1" hasCustomPrompt="1"/>
          </p:nvPr>
        </p:nvSpPr>
        <p:spPr>
          <a:prstGeom prst="rect">
            <a:avLst/>
          </a:prstGeom>
        </p:spPr>
        <p:txBody>
          <a:bodyPr/>
          <a:lstStyle>
            <a:lvl1pPr marL="0" indent="0" defTabSz="825500">
              <a:lnSpc>
                <a:spcPct val="100000"/>
              </a:lnSpc>
              <a:spcBef>
                <a:spcPts val="1800"/>
              </a:spcBef>
              <a:buSzTx/>
              <a:buNone/>
              <a:defRPr sz="5500" spc="-55"/>
            </a:lvl1pPr>
            <a:lvl2pPr marL="0" indent="457200" defTabSz="825500">
              <a:lnSpc>
                <a:spcPct val="100000"/>
              </a:lnSpc>
              <a:spcBef>
                <a:spcPts val="1800"/>
              </a:spcBef>
              <a:buSzTx/>
              <a:buNone/>
              <a:defRPr sz="5500" spc="-55"/>
            </a:lvl2pPr>
            <a:lvl3pPr marL="0" indent="914400" defTabSz="825500">
              <a:lnSpc>
                <a:spcPct val="100000"/>
              </a:lnSpc>
              <a:spcBef>
                <a:spcPts val="1800"/>
              </a:spcBef>
              <a:buSzTx/>
              <a:buNone/>
              <a:defRPr sz="5500" spc="-55"/>
            </a:lvl3pPr>
            <a:lvl4pPr marL="0" indent="1371600" defTabSz="825500">
              <a:lnSpc>
                <a:spcPct val="100000"/>
              </a:lnSpc>
              <a:spcBef>
                <a:spcPts val="1800"/>
              </a:spcBef>
              <a:buSzTx/>
              <a:buNone/>
              <a:defRPr sz="5500" spc="-55"/>
            </a:lvl4pPr>
            <a:lvl5pPr marL="0" indent="1828800" defTabSz="825500">
              <a:lnSpc>
                <a:spcPct val="100000"/>
              </a:lnSpc>
              <a:spcBef>
                <a:spcPts val="1800"/>
              </a:spcBef>
              <a:buSzTx/>
              <a:buNone/>
              <a:defRPr sz="5500" spc="-55"/>
            </a:lvl5pPr>
          </a:lstStyle>
          <a:p>
            <a:r>
              <a:t>Temas relacionados con la agenda</a:t>
            </a:r>
          </a:p>
          <a:p>
            <a:pPr lvl="1"/>
            <a:endParaRPr/>
          </a:p>
          <a:p>
            <a:pPr lvl="2"/>
            <a:endParaRPr/>
          </a:p>
          <a:p>
            <a:pPr lvl="3"/>
            <a:endParaRPr/>
          </a:p>
          <a:p>
            <a:pPr lvl="4"/>
            <a:endParaRPr/>
          </a:p>
        </p:txBody>
      </p:sp>
      <p:sp>
        <p:nvSpPr>
          <p:cNvPr id="91"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ítulo de la diapositiva"/>
          <p:cNvSpPr txBox="1">
            <a:spLocks noGrp="1"/>
          </p:cNvSpPr>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Título de la diapositiva</a:t>
            </a:r>
          </a:p>
        </p:txBody>
      </p:sp>
      <p:sp>
        <p:nvSpPr>
          <p:cNvPr id="3" name="Nivel de texto 1…"/>
          <p:cNvSpPr txBox="1">
            <a:spLocks noGrp="1"/>
          </p:cNvSpPr>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Texto de viñeta de la diapositiva</a:t>
            </a:r>
          </a:p>
          <a:p>
            <a:pPr lvl="1"/>
            <a:endParaRPr/>
          </a:p>
          <a:p>
            <a:pPr lvl="2"/>
            <a:endParaRPr/>
          </a:p>
          <a:p>
            <a:pPr lvl="3"/>
            <a:endParaRPr/>
          </a:p>
          <a:p>
            <a:pPr lvl="4"/>
            <a:endParaRPr/>
          </a:p>
        </p:txBody>
      </p:sp>
      <p:sp>
        <p:nvSpPr>
          <p:cNvPr id="4" name="Número de diapositiva"/>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2.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2.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5" name="Captura de pantalla 2021-10-17 a las 21.14.23.png" descr="Captura de pantalla 2021-10-17 a las 21.14.23.png"/>
          <p:cNvPicPr>
            <a:picLocks noChangeAspect="1"/>
          </p:cNvPicPr>
          <p:nvPr/>
        </p:nvPicPr>
        <p:blipFill>
          <a:blip r:embed="rId2"/>
          <a:stretch>
            <a:fillRect/>
          </a:stretch>
        </p:blipFill>
        <p:spPr>
          <a:xfrm>
            <a:off x="266329" y="910573"/>
            <a:ext cx="1790701" cy="1739901"/>
          </a:xfrm>
          <a:prstGeom prst="rect">
            <a:avLst/>
          </a:prstGeom>
          <a:ln w="12700">
            <a:miter lim="400000"/>
          </a:ln>
        </p:spPr>
      </p:pic>
      <p:pic>
        <p:nvPicPr>
          <p:cNvPr id="156" name="Captura de pantalla 2021-10-17 a las 21.14.41.png" descr="Captura de pantalla 2021-10-17 a las 21.14.41.png"/>
          <p:cNvPicPr>
            <a:picLocks noChangeAspect="1"/>
          </p:cNvPicPr>
          <p:nvPr/>
        </p:nvPicPr>
        <p:blipFill>
          <a:blip r:embed="rId3"/>
          <a:stretch>
            <a:fillRect/>
          </a:stretch>
        </p:blipFill>
        <p:spPr>
          <a:xfrm>
            <a:off x="6275990" y="1864718"/>
            <a:ext cx="3911601" cy="901701"/>
          </a:xfrm>
          <a:prstGeom prst="rect">
            <a:avLst/>
          </a:prstGeom>
          <a:ln w="12700">
            <a:miter lim="400000"/>
          </a:ln>
        </p:spPr>
      </p:pic>
      <p:pic>
        <p:nvPicPr>
          <p:cNvPr id="157" name="Captura de pantalla 2021-10-17 a las 21.14.53.png" descr="Captura de pantalla 2021-10-17 a las 21.14.53.png"/>
          <p:cNvPicPr>
            <a:picLocks noChangeAspect="1"/>
          </p:cNvPicPr>
          <p:nvPr/>
        </p:nvPicPr>
        <p:blipFill>
          <a:blip r:embed="rId4"/>
          <a:stretch>
            <a:fillRect/>
          </a:stretch>
        </p:blipFill>
        <p:spPr>
          <a:xfrm>
            <a:off x="11895308" y="1864718"/>
            <a:ext cx="4864101" cy="901701"/>
          </a:xfrm>
          <a:prstGeom prst="rect">
            <a:avLst/>
          </a:prstGeom>
          <a:ln w="12700">
            <a:miter lim="400000"/>
          </a:ln>
        </p:spPr>
      </p:pic>
      <p:pic>
        <p:nvPicPr>
          <p:cNvPr id="158" name="Captura de pantalla 2021-10-17 a las 21.15.06.png" descr="Captura de pantalla 2021-10-17 a las 21.15.06.png"/>
          <p:cNvPicPr>
            <a:picLocks noChangeAspect="1"/>
          </p:cNvPicPr>
          <p:nvPr/>
        </p:nvPicPr>
        <p:blipFill>
          <a:blip r:embed="rId5"/>
          <a:stretch>
            <a:fillRect/>
          </a:stretch>
        </p:blipFill>
        <p:spPr>
          <a:xfrm>
            <a:off x="17035301" y="1667868"/>
            <a:ext cx="6121401" cy="1295401"/>
          </a:xfrm>
          <a:prstGeom prst="rect">
            <a:avLst/>
          </a:prstGeom>
          <a:ln w="12700">
            <a:miter lim="400000"/>
          </a:ln>
        </p:spPr>
      </p:pic>
      <p:sp>
        <p:nvSpPr>
          <p:cNvPr id="159" name="Línea"/>
          <p:cNvSpPr/>
          <p:nvPr/>
        </p:nvSpPr>
        <p:spPr>
          <a:xfrm>
            <a:off x="274411" y="3000819"/>
            <a:ext cx="22886664" cy="1"/>
          </a:xfrm>
          <a:prstGeom prst="line">
            <a:avLst/>
          </a:prstGeom>
          <a:ln w="101600">
            <a:solidFill>
              <a:srgbClr val="091878"/>
            </a:solidFill>
            <a:miter lim="400000"/>
          </a:ln>
        </p:spPr>
        <p:txBody>
          <a:bodyPr lIns="50800" tIns="50800" rIns="50800" bIns="50800" anchor="ctr"/>
          <a:lstStyle/>
          <a:p>
            <a:endParaRPr/>
          </a:p>
        </p:txBody>
      </p:sp>
      <p:sp>
        <p:nvSpPr>
          <p:cNvPr id="160" name="Línea"/>
          <p:cNvSpPr/>
          <p:nvPr/>
        </p:nvSpPr>
        <p:spPr>
          <a:xfrm flipH="1">
            <a:off x="2242678" y="966888"/>
            <a:ext cx="1" cy="9915384"/>
          </a:xfrm>
          <a:prstGeom prst="line">
            <a:avLst/>
          </a:prstGeom>
          <a:ln w="101600">
            <a:solidFill>
              <a:srgbClr val="091878"/>
            </a:solidFill>
            <a:miter lim="400000"/>
          </a:ln>
        </p:spPr>
        <p:txBody>
          <a:bodyPr lIns="50800" tIns="50800" rIns="50800" bIns="50800" anchor="ctr"/>
          <a:lstStyle/>
          <a:p>
            <a:endParaRPr/>
          </a:p>
        </p:txBody>
      </p:sp>
      <p:pic>
        <p:nvPicPr>
          <p:cNvPr id="161" name="Captura de pantalla 2021-10-17 a las 21.18.50.png" descr="Captura de pantalla 2021-10-17 a las 21.18.50.png"/>
          <p:cNvPicPr>
            <a:picLocks noChangeAspect="1"/>
          </p:cNvPicPr>
          <p:nvPr/>
        </p:nvPicPr>
        <p:blipFill>
          <a:blip r:embed="rId6"/>
          <a:stretch>
            <a:fillRect/>
          </a:stretch>
        </p:blipFill>
        <p:spPr>
          <a:xfrm>
            <a:off x="20637430" y="12654653"/>
            <a:ext cx="3721101" cy="939801"/>
          </a:xfrm>
          <a:prstGeom prst="rect">
            <a:avLst/>
          </a:prstGeom>
          <a:ln w="12700">
            <a:miter lim="400000"/>
          </a:ln>
        </p:spPr>
      </p:pic>
      <p:pic>
        <p:nvPicPr>
          <p:cNvPr id="163" name="Captura de pantalla 2021-10-17 a las 21.19.56.png" descr="Captura de pantalla 2021-10-17 a las 21.19.56.png"/>
          <p:cNvPicPr>
            <a:picLocks noChangeAspect="1"/>
          </p:cNvPicPr>
          <p:nvPr/>
        </p:nvPicPr>
        <p:blipFill>
          <a:blip r:embed="rId7"/>
          <a:stretch>
            <a:fillRect/>
          </a:stretch>
        </p:blipFill>
        <p:spPr>
          <a:xfrm>
            <a:off x="22593372" y="50640"/>
            <a:ext cx="1727201" cy="1727201"/>
          </a:xfrm>
          <a:prstGeom prst="rect">
            <a:avLst/>
          </a:prstGeom>
          <a:ln w="12700">
            <a:miter lim="400000"/>
          </a:ln>
        </p:spPr>
      </p:pic>
      <p:grpSp>
        <p:nvGrpSpPr>
          <p:cNvPr id="3" name="Groep 2">
            <a:extLst>
              <a:ext uri="{FF2B5EF4-FFF2-40B4-BE49-F238E27FC236}">
                <a16:creationId xmlns:a16="http://schemas.microsoft.com/office/drawing/2014/main" id="{EE680D46-BA1B-4E84-BC6C-04EC1D980B11}"/>
              </a:ext>
            </a:extLst>
          </p:cNvPr>
          <p:cNvGrpSpPr/>
          <p:nvPr/>
        </p:nvGrpSpPr>
        <p:grpSpPr>
          <a:xfrm>
            <a:off x="2604052" y="1055829"/>
            <a:ext cx="1878720" cy="1889732"/>
            <a:chOff x="2604052" y="1055829"/>
            <a:chExt cx="1878720" cy="1889732"/>
          </a:xfrm>
        </p:grpSpPr>
        <p:pic>
          <p:nvPicPr>
            <p:cNvPr id="152" name="Captura de pantalla 2021-10-17 a las 21.13.21.png" descr="Captura de pantalla 2021-10-17 a las 21.13.21.png"/>
            <p:cNvPicPr>
              <a:picLocks noChangeAspect="1"/>
            </p:cNvPicPr>
            <p:nvPr/>
          </p:nvPicPr>
          <p:blipFill>
            <a:blip r:embed="rId8"/>
            <a:stretch>
              <a:fillRect/>
            </a:stretch>
          </p:blipFill>
          <p:spPr>
            <a:xfrm>
              <a:off x="2811735" y="1055829"/>
              <a:ext cx="1460501" cy="1333501"/>
            </a:xfrm>
            <a:prstGeom prst="rect">
              <a:avLst/>
            </a:prstGeom>
            <a:ln w="12700">
              <a:miter lim="400000"/>
            </a:ln>
          </p:spPr>
        </p:pic>
        <p:sp>
          <p:nvSpPr>
            <p:cNvPr id="164" name="EXAMPLE: RESILIENCE"/>
            <p:cNvSpPr txBox="1"/>
            <p:nvPr/>
          </p:nvSpPr>
          <p:spPr>
            <a:xfrm>
              <a:off x="2604052" y="2350526"/>
              <a:ext cx="1878720" cy="5950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100" b="1">
                  <a:solidFill>
                    <a:srgbClr val="0F2A85"/>
                  </a:solidFill>
                </a:defRPr>
              </a:lvl1pPr>
            </a:lstStyle>
            <a:p>
              <a:r>
                <a:rPr lang="en-GB" sz="3200" dirty="0"/>
                <a:t>Curiosity</a:t>
              </a:r>
            </a:p>
          </p:txBody>
        </p:sp>
      </p:grpSp>
      <p:sp>
        <p:nvSpPr>
          <p:cNvPr id="166" name="DigKeyAttitudes DT"/>
          <p:cNvSpPr txBox="1"/>
          <p:nvPr/>
        </p:nvSpPr>
        <p:spPr>
          <a:xfrm>
            <a:off x="2463234" y="193083"/>
            <a:ext cx="4883994" cy="711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defTabSz="457200">
              <a:defRPr sz="4000" b="1">
                <a:solidFill>
                  <a:srgbClr val="032B8A"/>
                </a:solidFill>
                <a:latin typeface="Helvetica"/>
                <a:ea typeface="Helvetica"/>
                <a:cs typeface="Helvetica"/>
                <a:sym typeface="Helvetica"/>
              </a:defRPr>
            </a:lvl1pPr>
          </a:lstStyle>
          <a:p>
            <a:r>
              <a:t>DigKeyAttitudes DT</a:t>
            </a:r>
          </a:p>
        </p:txBody>
      </p:sp>
      <p:sp>
        <p:nvSpPr>
          <p:cNvPr id="18" name="CasellaDiTesto 1">
            <a:extLst>
              <a:ext uri="{FF2B5EF4-FFF2-40B4-BE49-F238E27FC236}">
                <a16:creationId xmlns:a16="http://schemas.microsoft.com/office/drawing/2014/main" id="{11706B66-7EFC-40C5-9C1F-A825F0854883}"/>
              </a:ext>
            </a:extLst>
          </p:cNvPr>
          <p:cNvSpPr txBox="1"/>
          <p:nvPr/>
        </p:nvSpPr>
        <p:spPr>
          <a:xfrm>
            <a:off x="2700790" y="3276238"/>
            <a:ext cx="2393724"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it-IT" sz="2400" i="0" u="none" strike="noStrike" cap="none" spc="0" normalizeH="0" baseline="0" dirty="0">
                <a:ln>
                  <a:noFill/>
                </a:ln>
                <a:solidFill>
                  <a:schemeClr val="tx1">
                    <a:lumMod val="50000"/>
                  </a:schemeClr>
                </a:solidFill>
                <a:effectLst/>
                <a:uFillTx/>
                <a:latin typeface="+mj-lt"/>
                <a:cs typeface="Helvetica" panose="020B0604020202020204" pitchFamily="34" charset="0"/>
                <a:sym typeface="Helvetica Neue"/>
              </a:rPr>
              <a:t>Being able to </a:t>
            </a:r>
            <a:r>
              <a:rPr lang="it-IT" dirty="0">
                <a:solidFill>
                  <a:schemeClr val="tx1">
                    <a:lumMod val="50000"/>
                  </a:schemeClr>
                </a:solidFill>
                <a:latin typeface="+mj-lt"/>
                <a:cs typeface="Helvetica" panose="020B0604020202020204" pitchFamily="34" charset="0"/>
              </a:rPr>
              <a:t>want to explore multiple possibilities</a:t>
            </a:r>
            <a:endParaRPr kumimoji="0" lang="it-IT" sz="2400" i="0" u="none" strike="noStrike" cap="none" spc="0" normalizeH="0" baseline="0" dirty="0">
              <a:ln>
                <a:noFill/>
              </a:ln>
              <a:solidFill>
                <a:schemeClr val="tx1">
                  <a:lumMod val="50000"/>
                </a:schemeClr>
              </a:solidFill>
              <a:effectLst/>
              <a:uFillTx/>
              <a:latin typeface="+mj-lt"/>
              <a:cs typeface="Helvetica" panose="020B0604020202020204" pitchFamily="34" charset="0"/>
              <a:sym typeface="Helvetica Neue"/>
            </a:endParaRPr>
          </a:p>
        </p:txBody>
      </p:sp>
      <p:sp>
        <p:nvSpPr>
          <p:cNvPr id="19" name="CasellaDiTesto 19">
            <a:extLst>
              <a:ext uri="{FF2B5EF4-FFF2-40B4-BE49-F238E27FC236}">
                <a16:creationId xmlns:a16="http://schemas.microsoft.com/office/drawing/2014/main" id="{A24072BE-3EF1-4EE6-BF5F-0A5982F42639}"/>
              </a:ext>
            </a:extLst>
          </p:cNvPr>
          <p:cNvSpPr txBox="1"/>
          <p:nvPr/>
        </p:nvSpPr>
        <p:spPr>
          <a:xfrm>
            <a:off x="6530254" y="3419886"/>
            <a:ext cx="3911602" cy="675056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it-IT" sz="2400" b="1" i="0" u="none" strike="noStrike" cap="none" spc="0" normalizeH="0" baseline="0" dirty="0">
                <a:ln>
                  <a:noFill/>
                </a:ln>
                <a:solidFill>
                  <a:schemeClr val="tx1">
                    <a:lumMod val="50000"/>
                  </a:schemeClr>
                </a:solidFill>
                <a:effectLst/>
                <a:uFillTx/>
                <a:latin typeface="+mj-lt"/>
                <a:cs typeface="Helvetica" panose="020B0604020202020204" pitchFamily="34" charset="0"/>
                <a:sym typeface="Helvetica Neue"/>
              </a:rPr>
              <a:t>Curiosity </a:t>
            </a:r>
            <a:r>
              <a:rPr kumimoji="0" lang="it-IT" sz="2400" i="0" u="none" strike="noStrike" cap="none" spc="0" normalizeH="0" baseline="0" dirty="0">
                <a:ln>
                  <a:noFill/>
                </a:ln>
                <a:solidFill>
                  <a:schemeClr val="tx1">
                    <a:lumMod val="50000"/>
                  </a:schemeClr>
                </a:solidFill>
                <a:effectLst/>
                <a:uFillTx/>
                <a:latin typeface="+mj-lt"/>
                <a:cs typeface="Helvetica" panose="020B0604020202020204" pitchFamily="34" charset="0"/>
                <a:sym typeface="Helvetica Neue"/>
              </a:rPr>
              <a:t>is considered a strong motivator of learning and is associated with better learning outcomes (Reio &amp; Wiswell, 2000).</a:t>
            </a:r>
          </a:p>
          <a:p>
            <a:pPr marL="0" marR="0" indent="0" algn="l" defTabSz="2438338" rtl="0" fontAlgn="auto" latinLnBrk="0" hangingPunct="0">
              <a:lnSpc>
                <a:spcPct val="100000"/>
              </a:lnSpc>
              <a:spcBef>
                <a:spcPts val="0"/>
              </a:spcBef>
              <a:spcAft>
                <a:spcPts val="0"/>
              </a:spcAft>
              <a:buClrTx/>
              <a:buSzTx/>
              <a:buFontTx/>
              <a:buNone/>
              <a:tabLst/>
            </a:pPr>
            <a:endParaRPr lang="it-IT" dirty="0">
              <a:solidFill>
                <a:schemeClr val="tx1">
                  <a:lumMod val="50000"/>
                </a:schemeClr>
              </a:solidFill>
              <a:latin typeface="+mj-lt"/>
              <a:cs typeface="Helvetica" panose="020B0604020202020204" pitchFamily="34" charset="0"/>
            </a:endParaRPr>
          </a:p>
          <a:p>
            <a:pPr marL="0" marR="0" indent="0" algn="l" defTabSz="2438338" rtl="0" fontAlgn="auto" latinLnBrk="0" hangingPunct="0">
              <a:lnSpc>
                <a:spcPct val="100000"/>
              </a:lnSpc>
              <a:spcBef>
                <a:spcPts val="0"/>
              </a:spcBef>
              <a:spcAft>
                <a:spcPts val="0"/>
              </a:spcAft>
              <a:buClrTx/>
              <a:buSzTx/>
              <a:buFontTx/>
              <a:buNone/>
              <a:tabLst/>
            </a:pPr>
            <a:r>
              <a:rPr kumimoji="0" lang="it-IT" sz="2400" i="1" u="none" strike="noStrike" cap="none" spc="0" normalizeH="0" baseline="0" dirty="0">
                <a:ln>
                  <a:noFill/>
                </a:ln>
                <a:solidFill>
                  <a:schemeClr val="tx1">
                    <a:lumMod val="50000"/>
                  </a:schemeClr>
                </a:solidFill>
                <a:effectLst/>
                <a:uFillTx/>
                <a:latin typeface="+mj-lt"/>
                <a:cs typeface="Helvetica" panose="020B0604020202020204" pitchFamily="34" charset="0"/>
                <a:sym typeface="Helvetica Neue"/>
              </a:rPr>
              <a:t>Curiosity reflects a human tendency to make sense of the world and that we are curious about things that are unexpected or that we cannot explain. The ‘gap in our knowledge’ makes us curious. </a:t>
            </a:r>
          </a:p>
          <a:p>
            <a:pPr marL="0" marR="0" indent="0" algn="l" defTabSz="2438338" rtl="0" fontAlgn="auto" latinLnBrk="0" hangingPunct="0">
              <a:lnSpc>
                <a:spcPct val="100000"/>
              </a:lnSpc>
              <a:spcBef>
                <a:spcPts val="0"/>
              </a:spcBef>
              <a:spcAft>
                <a:spcPts val="0"/>
              </a:spcAft>
              <a:buClrTx/>
              <a:buSzTx/>
              <a:buFontTx/>
              <a:buNone/>
              <a:tabLst/>
            </a:pPr>
            <a:endParaRPr lang="it-IT" b="1" i="1" dirty="0">
              <a:solidFill>
                <a:schemeClr val="tx1">
                  <a:lumMod val="50000"/>
                </a:schemeClr>
              </a:solidFill>
              <a:latin typeface="+mj-lt"/>
              <a:cs typeface="Helvetica" panose="020B0604020202020204" pitchFamily="34" charset="0"/>
            </a:endParaRPr>
          </a:p>
          <a:p>
            <a:pPr marL="0" marR="0" indent="0" algn="l" defTabSz="2438338" rtl="0" fontAlgn="auto" latinLnBrk="0" hangingPunct="0">
              <a:lnSpc>
                <a:spcPct val="100000"/>
              </a:lnSpc>
              <a:spcBef>
                <a:spcPts val="0"/>
              </a:spcBef>
              <a:spcAft>
                <a:spcPts val="0"/>
              </a:spcAft>
              <a:buClrTx/>
              <a:buSzTx/>
              <a:buFontTx/>
              <a:buNone/>
              <a:tabLst/>
            </a:pPr>
            <a:r>
              <a:rPr lang="it-IT" dirty="0">
                <a:solidFill>
                  <a:schemeClr val="tx1">
                    <a:lumMod val="50000"/>
                  </a:schemeClr>
                </a:solidFill>
                <a:latin typeface="+mj-lt"/>
                <a:cs typeface="Helvetica" panose="020B0604020202020204" pitchFamily="34" charset="0"/>
              </a:rPr>
              <a:t>‘The best way to learn ‘how-to learn’ is to get addicted to curiosity’.</a:t>
            </a:r>
            <a:endParaRPr kumimoji="0" lang="it-IT" sz="2400" i="0" u="none" strike="noStrike" cap="none" spc="0" normalizeH="0" baseline="0" dirty="0">
              <a:ln>
                <a:noFill/>
              </a:ln>
              <a:solidFill>
                <a:schemeClr val="tx1">
                  <a:lumMod val="50000"/>
                </a:schemeClr>
              </a:solidFill>
              <a:effectLst/>
              <a:uFillTx/>
              <a:latin typeface="+mj-lt"/>
              <a:cs typeface="Helvetica" panose="020B0604020202020204" pitchFamily="34" charset="0"/>
              <a:sym typeface="Helvetica Neue"/>
            </a:endParaRPr>
          </a:p>
        </p:txBody>
      </p:sp>
      <p:sp>
        <p:nvSpPr>
          <p:cNvPr id="21" name="CasellaDiTesto 19">
            <a:extLst>
              <a:ext uri="{FF2B5EF4-FFF2-40B4-BE49-F238E27FC236}">
                <a16:creationId xmlns:a16="http://schemas.microsoft.com/office/drawing/2014/main" id="{A3171869-E0B6-4E86-B623-2DCD1F51D8B0}"/>
              </a:ext>
            </a:extLst>
          </p:cNvPr>
          <p:cNvSpPr txBox="1"/>
          <p:nvPr/>
        </p:nvSpPr>
        <p:spPr>
          <a:xfrm>
            <a:off x="12192000" y="3479230"/>
            <a:ext cx="3911602" cy="564257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lang="it-IT" dirty="0">
                <a:solidFill>
                  <a:schemeClr val="tx1">
                    <a:lumMod val="50000"/>
                  </a:schemeClr>
                </a:solidFill>
                <a:latin typeface="+mj-lt"/>
                <a:cs typeface="Helvetica" panose="020B0604020202020204" pitchFamily="34" charset="0"/>
              </a:rPr>
              <a:t>There are two basic types of curiosity: </a:t>
            </a:r>
            <a:r>
              <a:rPr lang="it-IT" b="1" dirty="0">
                <a:solidFill>
                  <a:schemeClr val="tx1">
                    <a:lumMod val="50000"/>
                  </a:schemeClr>
                </a:solidFill>
                <a:latin typeface="+mj-lt"/>
                <a:cs typeface="Helvetica" panose="020B0604020202020204" pitchFamily="34" charset="0"/>
              </a:rPr>
              <a:t>cognitive </a:t>
            </a:r>
            <a:r>
              <a:rPr lang="it-IT" dirty="0">
                <a:solidFill>
                  <a:schemeClr val="tx1">
                    <a:lumMod val="50000"/>
                  </a:schemeClr>
                </a:solidFill>
                <a:latin typeface="+mj-lt"/>
                <a:cs typeface="Helvetica" panose="020B0604020202020204" pitchFamily="34" charset="0"/>
              </a:rPr>
              <a:t>(the desire for new information) and</a:t>
            </a:r>
            <a:r>
              <a:rPr lang="it-IT" b="1" dirty="0">
                <a:solidFill>
                  <a:schemeClr val="tx1">
                    <a:lumMod val="50000"/>
                  </a:schemeClr>
                </a:solidFill>
                <a:latin typeface="+mj-lt"/>
                <a:cs typeface="Helvetica" panose="020B0604020202020204" pitchFamily="34" charset="0"/>
              </a:rPr>
              <a:t> sensory </a:t>
            </a:r>
            <a:r>
              <a:rPr lang="it-IT" dirty="0">
                <a:solidFill>
                  <a:schemeClr val="tx1">
                    <a:lumMod val="50000"/>
                  </a:schemeClr>
                </a:solidFill>
                <a:latin typeface="+mj-lt"/>
                <a:cs typeface="Helvetica" panose="020B0604020202020204" pitchFamily="34" charset="0"/>
              </a:rPr>
              <a:t>(the desire for new sensations and thrills) (Reio, 2012). </a:t>
            </a:r>
          </a:p>
          <a:p>
            <a:pPr marL="0" marR="0" indent="0" algn="l" defTabSz="2438338" rtl="0" fontAlgn="auto" latinLnBrk="0" hangingPunct="0">
              <a:lnSpc>
                <a:spcPct val="100000"/>
              </a:lnSpc>
              <a:spcBef>
                <a:spcPts val="0"/>
              </a:spcBef>
              <a:spcAft>
                <a:spcPts val="0"/>
              </a:spcAft>
              <a:buClrTx/>
              <a:buSzTx/>
              <a:buFontTx/>
              <a:buNone/>
              <a:tabLst/>
            </a:pPr>
            <a:endParaRPr lang="it-IT" dirty="0">
              <a:solidFill>
                <a:schemeClr val="tx1">
                  <a:lumMod val="50000"/>
                </a:schemeClr>
              </a:solidFill>
              <a:latin typeface="+mj-lt"/>
              <a:cs typeface="Helvetica" panose="020B0604020202020204" pitchFamily="34" charset="0"/>
            </a:endParaRPr>
          </a:p>
          <a:p>
            <a:pPr marL="0" marR="0" indent="0" algn="l" defTabSz="2438338" rtl="0" fontAlgn="auto" latinLnBrk="0" hangingPunct="0">
              <a:lnSpc>
                <a:spcPct val="100000"/>
              </a:lnSpc>
              <a:spcBef>
                <a:spcPts val="0"/>
              </a:spcBef>
              <a:spcAft>
                <a:spcPts val="0"/>
              </a:spcAft>
              <a:buClrTx/>
              <a:buSzTx/>
              <a:buFontTx/>
              <a:buNone/>
              <a:tabLst/>
            </a:pPr>
            <a:r>
              <a:rPr lang="it-IT" dirty="0">
                <a:solidFill>
                  <a:schemeClr val="tx1">
                    <a:lumMod val="50000"/>
                  </a:schemeClr>
                </a:solidFill>
                <a:latin typeface="+mj-lt"/>
                <a:cs typeface="Helvetica" panose="020B0604020202020204" pitchFamily="34" charset="0"/>
              </a:rPr>
              <a:t>There are </a:t>
            </a:r>
            <a:r>
              <a:rPr lang="it-IT" b="1" dirty="0">
                <a:solidFill>
                  <a:schemeClr val="tx1">
                    <a:lumMod val="50000"/>
                  </a:schemeClr>
                </a:solidFill>
                <a:latin typeface="+mj-lt"/>
                <a:cs typeface="Helvetica" panose="020B0604020202020204" pitchFamily="34" charset="0"/>
              </a:rPr>
              <a:t>five main principles</a:t>
            </a:r>
            <a:r>
              <a:rPr lang="it-IT" dirty="0">
                <a:solidFill>
                  <a:schemeClr val="tx1">
                    <a:lumMod val="50000"/>
                  </a:schemeClr>
                </a:solidFill>
                <a:latin typeface="+mj-lt"/>
                <a:cs typeface="Helvetica" panose="020B0604020202020204" pitchFamily="34" charset="0"/>
              </a:rPr>
              <a:t> for evoking curiosity: novelty, partial exposure, compexity, uncertainty and conflict (fig. 1) </a:t>
            </a:r>
            <a:r>
              <a:rPr lang="it-IT" dirty="0">
                <a:solidFill>
                  <a:schemeClr val="bg2">
                    <a:lumMod val="10000"/>
                  </a:schemeClr>
                </a:solidFill>
                <a:latin typeface="+mj-lt"/>
                <a:cs typeface="Helvetica" panose="020B0604020202020204" pitchFamily="34" charset="0"/>
                <a:sym typeface="Wingdings" panose="05000000000000000000" pitchFamily="2" charset="2"/>
              </a:rPr>
              <a:t> when this happens you get the effect as illustrated in figure 2</a:t>
            </a:r>
            <a:endParaRPr kumimoji="0" lang="it-IT" sz="2400" i="0" u="none" strike="noStrike" cap="none" spc="0" normalizeH="0" baseline="0" dirty="0">
              <a:ln>
                <a:noFill/>
              </a:ln>
              <a:solidFill>
                <a:schemeClr val="bg2">
                  <a:lumMod val="10000"/>
                </a:schemeClr>
              </a:solidFill>
              <a:effectLst/>
              <a:uFillTx/>
              <a:latin typeface="+mj-lt"/>
              <a:cs typeface="Helvetica" panose="020B0604020202020204" pitchFamily="34" charset="0"/>
              <a:sym typeface="Helvetica Neue"/>
            </a:endParaRPr>
          </a:p>
        </p:txBody>
      </p:sp>
      <p:sp>
        <p:nvSpPr>
          <p:cNvPr id="22" name="CasellaDiTesto 19">
            <a:extLst>
              <a:ext uri="{FF2B5EF4-FFF2-40B4-BE49-F238E27FC236}">
                <a16:creationId xmlns:a16="http://schemas.microsoft.com/office/drawing/2014/main" id="{E1B9A264-C14A-4B7C-BD69-FC2076A75425}"/>
              </a:ext>
            </a:extLst>
          </p:cNvPr>
          <p:cNvSpPr txBox="1"/>
          <p:nvPr/>
        </p:nvSpPr>
        <p:spPr>
          <a:xfrm>
            <a:off x="18229720" y="3682946"/>
            <a:ext cx="3911602" cy="822789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lang="it-IT" b="1" dirty="0">
                <a:solidFill>
                  <a:schemeClr val="tx1">
                    <a:lumMod val="50000"/>
                  </a:schemeClr>
                </a:solidFill>
                <a:latin typeface="+mj-lt"/>
                <a:cs typeface="Helvetica" panose="020B0604020202020204" pitchFamily="34" charset="0"/>
              </a:rPr>
              <a:t>Encounter: </a:t>
            </a:r>
            <a:r>
              <a:rPr lang="it-IT" dirty="0">
                <a:solidFill>
                  <a:schemeClr val="bg2">
                    <a:lumMod val="10000"/>
                  </a:schemeClr>
                </a:solidFill>
                <a:latin typeface="+mj-lt"/>
                <a:cs typeface="Helvetica" panose="020B0604020202020204" pitchFamily="34" charset="0"/>
              </a:rPr>
              <a:t>having an open mind</a:t>
            </a:r>
            <a:endParaRPr lang="it-IT" b="1" dirty="0">
              <a:solidFill>
                <a:schemeClr val="bg2">
                  <a:lumMod val="10000"/>
                </a:schemeClr>
              </a:solidFill>
              <a:latin typeface="+mj-lt"/>
              <a:cs typeface="Helvetica" panose="020B0604020202020204" pitchFamily="34" charset="0"/>
            </a:endParaRPr>
          </a:p>
          <a:p>
            <a:pPr marL="0" marR="0" indent="0" algn="l" defTabSz="2438338" rtl="0" fontAlgn="auto" latinLnBrk="0" hangingPunct="0">
              <a:lnSpc>
                <a:spcPct val="100000"/>
              </a:lnSpc>
              <a:spcBef>
                <a:spcPts val="0"/>
              </a:spcBef>
              <a:spcAft>
                <a:spcPts val="0"/>
              </a:spcAft>
              <a:buClrTx/>
              <a:buSzTx/>
              <a:buFontTx/>
              <a:buNone/>
              <a:tabLst/>
            </a:pPr>
            <a:endParaRPr lang="it-IT" b="1" dirty="0">
              <a:solidFill>
                <a:schemeClr val="tx1">
                  <a:lumMod val="50000"/>
                </a:schemeClr>
              </a:solidFill>
              <a:latin typeface="+mj-lt"/>
              <a:cs typeface="Helvetica" panose="020B0604020202020204" pitchFamily="34" charset="0"/>
            </a:endParaRPr>
          </a:p>
          <a:p>
            <a:pPr marL="0" marR="0" indent="0" algn="l" defTabSz="2438338" rtl="0" fontAlgn="auto" latinLnBrk="0" hangingPunct="0">
              <a:lnSpc>
                <a:spcPct val="100000"/>
              </a:lnSpc>
              <a:spcBef>
                <a:spcPts val="0"/>
              </a:spcBef>
              <a:spcAft>
                <a:spcPts val="0"/>
              </a:spcAft>
              <a:buClrTx/>
              <a:buSzTx/>
              <a:buFontTx/>
              <a:buNone/>
              <a:tabLst/>
            </a:pPr>
            <a:endParaRPr lang="it-IT" b="1" dirty="0">
              <a:solidFill>
                <a:schemeClr val="tx1">
                  <a:lumMod val="50000"/>
                </a:schemeClr>
              </a:solidFill>
              <a:latin typeface="+mj-lt"/>
              <a:cs typeface="Helvetica" panose="020B0604020202020204" pitchFamily="34" charset="0"/>
            </a:endParaRPr>
          </a:p>
          <a:p>
            <a:pPr marL="0" marR="0" indent="0" algn="l" defTabSz="2438338" rtl="0" fontAlgn="auto" latinLnBrk="0" hangingPunct="0">
              <a:lnSpc>
                <a:spcPct val="100000"/>
              </a:lnSpc>
              <a:spcBef>
                <a:spcPts val="0"/>
              </a:spcBef>
              <a:spcAft>
                <a:spcPts val="0"/>
              </a:spcAft>
              <a:buClrTx/>
              <a:buSzTx/>
              <a:buFontTx/>
              <a:buNone/>
              <a:tabLst/>
            </a:pPr>
            <a:endParaRPr lang="it-IT" b="1" dirty="0">
              <a:solidFill>
                <a:schemeClr val="tx1">
                  <a:lumMod val="50000"/>
                </a:schemeClr>
              </a:solidFill>
              <a:latin typeface="+mj-lt"/>
              <a:cs typeface="Helvetica" panose="020B0604020202020204" pitchFamily="34" charset="0"/>
            </a:endParaRPr>
          </a:p>
          <a:p>
            <a:pPr marL="0" marR="0" indent="0" algn="l" defTabSz="2438338" rtl="0" fontAlgn="auto" latinLnBrk="0" hangingPunct="0">
              <a:lnSpc>
                <a:spcPct val="100000"/>
              </a:lnSpc>
              <a:spcBef>
                <a:spcPts val="0"/>
              </a:spcBef>
              <a:spcAft>
                <a:spcPts val="0"/>
              </a:spcAft>
              <a:buClrTx/>
              <a:buSzTx/>
              <a:buFontTx/>
              <a:buNone/>
              <a:tabLst/>
            </a:pPr>
            <a:r>
              <a:rPr lang="it-IT" b="1" dirty="0">
                <a:solidFill>
                  <a:schemeClr val="tx1">
                    <a:lumMod val="50000"/>
                  </a:schemeClr>
                </a:solidFill>
                <a:latin typeface="+mj-lt"/>
                <a:cs typeface="Helvetica" panose="020B0604020202020204" pitchFamily="34" charset="0"/>
              </a:rPr>
              <a:t>Explore: </a:t>
            </a:r>
            <a:r>
              <a:rPr lang="it-IT" dirty="0">
                <a:solidFill>
                  <a:schemeClr val="tx1">
                    <a:lumMod val="50000"/>
                  </a:schemeClr>
                </a:solidFill>
                <a:latin typeface="+mj-lt"/>
                <a:cs typeface="Helvetica" panose="020B0604020202020204" pitchFamily="34" charset="0"/>
              </a:rPr>
              <a:t>having the drive to explore the posibilities of ‘new things’</a:t>
            </a:r>
          </a:p>
          <a:p>
            <a:pPr marL="0" marR="0" indent="0" algn="l" defTabSz="2438338" rtl="0" fontAlgn="auto" latinLnBrk="0" hangingPunct="0">
              <a:lnSpc>
                <a:spcPct val="100000"/>
              </a:lnSpc>
              <a:spcBef>
                <a:spcPts val="0"/>
              </a:spcBef>
              <a:spcAft>
                <a:spcPts val="0"/>
              </a:spcAft>
              <a:buClrTx/>
              <a:buSzTx/>
              <a:buFontTx/>
              <a:buNone/>
              <a:tabLst/>
            </a:pPr>
            <a:endParaRPr lang="it-IT" b="1" dirty="0">
              <a:solidFill>
                <a:schemeClr val="tx1">
                  <a:lumMod val="50000"/>
                </a:schemeClr>
              </a:solidFill>
              <a:latin typeface="+mj-lt"/>
              <a:cs typeface="Helvetica" panose="020B0604020202020204" pitchFamily="34" charset="0"/>
            </a:endParaRPr>
          </a:p>
          <a:p>
            <a:pPr marL="0" marR="0" indent="0" algn="l" defTabSz="2438338" rtl="0" fontAlgn="auto" latinLnBrk="0" hangingPunct="0">
              <a:lnSpc>
                <a:spcPct val="100000"/>
              </a:lnSpc>
              <a:spcBef>
                <a:spcPts val="0"/>
              </a:spcBef>
              <a:spcAft>
                <a:spcPts val="0"/>
              </a:spcAft>
              <a:buClrTx/>
              <a:buSzTx/>
              <a:buFontTx/>
              <a:buNone/>
              <a:tabLst/>
            </a:pPr>
            <a:endParaRPr lang="it-IT" b="1" dirty="0">
              <a:solidFill>
                <a:schemeClr val="tx1">
                  <a:lumMod val="50000"/>
                </a:schemeClr>
              </a:solidFill>
              <a:latin typeface="+mj-lt"/>
              <a:cs typeface="Helvetica" panose="020B0604020202020204" pitchFamily="34" charset="0"/>
            </a:endParaRPr>
          </a:p>
          <a:p>
            <a:pPr marL="0" marR="0" indent="0" algn="l" defTabSz="2438338" rtl="0" fontAlgn="auto" latinLnBrk="0" hangingPunct="0">
              <a:lnSpc>
                <a:spcPct val="100000"/>
              </a:lnSpc>
              <a:spcBef>
                <a:spcPts val="0"/>
              </a:spcBef>
              <a:spcAft>
                <a:spcPts val="0"/>
              </a:spcAft>
              <a:buClrTx/>
              <a:buSzTx/>
              <a:buFontTx/>
              <a:buNone/>
              <a:tabLst/>
            </a:pPr>
            <a:endParaRPr lang="it-IT" b="1" dirty="0">
              <a:solidFill>
                <a:schemeClr val="tx1">
                  <a:lumMod val="50000"/>
                </a:schemeClr>
              </a:solidFill>
              <a:latin typeface="+mj-lt"/>
              <a:cs typeface="Helvetica" panose="020B0604020202020204" pitchFamily="34" charset="0"/>
            </a:endParaRPr>
          </a:p>
          <a:p>
            <a:pPr marL="0" marR="0" indent="0" algn="l" defTabSz="2438338" rtl="0" fontAlgn="auto" latinLnBrk="0" hangingPunct="0">
              <a:lnSpc>
                <a:spcPct val="100000"/>
              </a:lnSpc>
              <a:spcBef>
                <a:spcPts val="0"/>
              </a:spcBef>
              <a:spcAft>
                <a:spcPts val="0"/>
              </a:spcAft>
              <a:buClrTx/>
              <a:buSzTx/>
              <a:buFontTx/>
              <a:buNone/>
              <a:tabLst/>
            </a:pPr>
            <a:r>
              <a:rPr lang="it-IT" b="1" dirty="0">
                <a:solidFill>
                  <a:schemeClr val="tx1">
                    <a:lumMod val="50000"/>
                  </a:schemeClr>
                </a:solidFill>
                <a:latin typeface="+mj-lt"/>
                <a:cs typeface="Helvetica" panose="020B0604020202020204" pitchFamily="34" charset="0"/>
              </a:rPr>
              <a:t>Discover: </a:t>
            </a:r>
            <a:r>
              <a:rPr lang="it-IT" dirty="0">
                <a:solidFill>
                  <a:schemeClr val="tx1">
                    <a:lumMod val="50000"/>
                  </a:schemeClr>
                </a:solidFill>
                <a:latin typeface="+mj-lt"/>
                <a:cs typeface="Helvetica" panose="020B0604020202020204" pitchFamily="34" charset="0"/>
              </a:rPr>
              <a:t>finding out/discovering how new things work and how they can be applied in your work (as a digital tutor)</a:t>
            </a:r>
          </a:p>
          <a:p>
            <a:pPr marL="0" marR="0" indent="0" algn="l" defTabSz="2438338" rtl="0" fontAlgn="auto" latinLnBrk="0" hangingPunct="0">
              <a:lnSpc>
                <a:spcPct val="100000"/>
              </a:lnSpc>
              <a:spcBef>
                <a:spcPts val="0"/>
              </a:spcBef>
              <a:spcAft>
                <a:spcPts val="0"/>
              </a:spcAft>
              <a:buClrTx/>
              <a:buSzTx/>
              <a:buFontTx/>
              <a:buNone/>
              <a:tabLst/>
            </a:pPr>
            <a:endParaRPr lang="it-IT" b="1" dirty="0">
              <a:solidFill>
                <a:schemeClr val="tx1">
                  <a:lumMod val="50000"/>
                </a:schemeClr>
              </a:solidFill>
              <a:latin typeface="+mj-lt"/>
              <a:cs typeface="Helvetica" panose="020B0604020202020204" pitchFamily="34" charset="0"/>
            </a:endParaRPr>
          </a:p>
          <a:p>
            <a:pPr marL="0" marR="0" indent="0" algn="l" defTabSz="2438338" rtl="0" fontAlgn="auto" latinLnBrk="0" hangingPunct="0">
              <a:lnSpc>
                <a:spcPct val="100000"/>
              </a:lnSpc>
              <a:spcBef>
                <a:spcPts val="0"/>
              </a:spcBef>
              <a:spcAft>
                <a:spcPts val="0"/>
              </a:spcAft>
              <a:buClrTx/>
              <a:buSzTx/>
              <a:buFontTx/>
              <a:buNone/>
              <a:tabLst/>
            </a:pPr>
            <a:endParaRPr lang="it-IT" b="1" dirty="0">
              <a:solidFill>
                <a:schemeClr val="tx1">
                  <a:lumMod val="50000"/>
                </a:schemeClr>
              </a:solidFill>
              <a:latin typeface="+mj-lt"/>
              <a:cs typeface="Helvetica" panose="020B0604020202020204" pitchFamily="34" charset="0"/>
            </a:endParaRPr>
          </a:p>
          <a:p>
            <a:pPr marL="0" marR="0" indent="0" algn="l" defTabSz="2438338" rtl="0" fontAlgn="auto" latinLnBrk="0" hangingPunct="0">
              <a:lnSpc>
                <a:spcPct val="100000"/>
              </a:lnSpc>
              <a:spcBef>
                <a:spcPts val="0"/>
              </a:spcBef>
              <a:spcAft>
                <a:spcPts val="0"/>
              </a:spcAft>
              <a:buClrTx/>
              <a:buSzTx/>
              <a:buFontTx/>
              <a:buNone/>
              <a:tabLst/>
            </a:pPr>
            <a:r>
              <a:rPr lang="it-IT" b="1" dirty="0">
                <a:solidFill>
                  <a:schemeClr val="tx1">
                    <a:lumMod val="50000"/>
                  </a:schemeClr>
                </a:solidFill>
                <a:latin typeface="+mj-lt"/>
                <a:cs typeface="Helvetica" panose="020B0604020202020204" pitchFamily="34" charset="0"/>
              </a:rPr>
              <a:t>Adjust: </a:t>
            </a:r>
            <a:r>
              <a:rPr lang="it-IT" dirty="0">
                <a:solidFill>
                  <a:schemeClr val="tx1">
                    <a:lumMod val="50000"/>
                  </a:schemeClr>
                </a:solidFill>
                <a:latin typeface="+mj-lt"/>
                <a:cs typeface="Helvetica" panose="020B0604020202020204" pitchFamily="34" charset="0"/>
              </a:rPr>
              <a:t>apply newly learned things in your work (as a digital tutor)</a:t>
            </a:r>
          </a:p>
          <a:p>
            <a:pPr marL="0" marR="0" indent="0" algn="l" defTabSz="2438338" rtl="0" fontAlgn="auto" latinLnBrk="0" hangingPunct="0">
              <a:lnSpc>
                <a:spcPct val="100000"/>
              </a:lnSpc>
              <a:spcBef>
                <a:spcPts val="0"/>
              </a:spcBef>
              <a:spcAft>
                <a:spcPts val="0"/>
              </a:spcAft>
              <a:buClrTx/>
              <a:buSzTx/>
              <a:buFontTx/>
              <a:buNone/>
              <a:tabLst/>
            </a:pPr>
            <a:endParaRPr kumimoji="0" lang="it-IT" sz="2400" i="0" u="none" strike="noStrike" cap="none" spc="0" normalizeH="0" baseline="0" dirty="0">
              <a:ln>
                <a:noFill/>
              </a:ln>
              <a:solidFill>
                <a:schemeClr val="tx1">
                  <a:lumMod val="50000"/>
                </a:schemeClr>
              </a:solidFill>
              <a:effectLst/>
              <a:uFillTx/>
              <a:latin typeface="+mj-lt"/>
              <a:cs typeface="Helvetica" panose="020B0604020202020204" pitchFamily="34" charset="0"/>
              <a:sym typeface="Helvetica Neue"/>
            </a:endParaRPr>
          </a:p>
        </p:txBody>
      </p:sp>
      <p:sp>
        <p:nvSpPr>
          <p:cNvPr id="2" name="Gedachtewolkje: wolk 1">
            <a:extLst>
              <a:ext uri="{FF2B5EF4-FFF2-40B4-BE49-F238E27FC236}">
                <a16:creationId xmlns:a16="http://schemas.microsoft.com/office/drawing/2014/main" id="{5B5BC8C9-91E0-44D4-A292-C52926AA94C2}"/>
              </a:ext>
            </a:extLst>
          </p:cNvPr>
          <p:cNvSpPr/>
          <p:nvPr/>
        </p:nvSpPr>
        <p:spPr>
          <a:xfrm>
            <a:off x="21683210" y="4173646"/>
            <a:ext cx="2394667" cy="905788"/>
          </a:xfrm>
          <a:prstGeom prst="cloudCallout">
            <a:avLst>
              <a:gd name="adj1" fmla="val -82836"/>
              <a:gd name="adj2" fmla="val -39842"/>
            </a:avLst>
          </a:prstGeom>
          <a:solidFill>
            <a:schemeClr val="bg1"/>
          </a:solidFill>
          <a:ln w="57150" cap="flat">
            <a:solidFill>
              <a:schemeClr val="accent1">
                <a:lumMod val="5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nl-NL" sz="3200" b="0" i="0" u="none" strike="noStrike" cap="none" spc="0" normalizeH="0" baseline="0" dirty="0">
                <a:ln>
                  <a:noFill/>
                </a:ln>
                <a:solidFill>
                  <a:schemeClr val="accent1">
                    <a:lumMod val="50000"/>
                  </a:schemeClr>
                </a:solidFill>
                <a:effectLst/>
                <a:uFillTx/>
                <a:latin typeface="Helvetica Neue Medium"/>
                <a:ea typeface="Helvetica Neue Medium"/>
                <a:cs typeface="Helvetica Neue Medium"/>
                <a:sym typeface="Helvetica Neue Medium"/>
              </a:rPr>
              <a:t>Hey!</a:t>
            </a:r>
          </a:p>
        </p:txBody>
      </p:sp>
      <p:sp>
        <p:nvSpPr>
          <p:cNvPr id="24" name="Gedachtewolkje: wolk 23">
            <a:extLst>
              <a:ext uri="{FF2B5EF4-FFF2-40B4-BE49-F238E27FC236}">
                <a16:creationId xmlns:a16="http://schemas.microsoft.com/office/drawing/2014/main" id="{3E3B1B41-234F-4B0A-8B8B-9732FCE04B02}"/>
              </a:ext>
            </a:extLst>
          </p:cNvPr>
          <p:cNvSpPr/>
          <p:nvPr/>
        </p:nvSpPr>
        <p:spPr>
          <a:xfrm>
            <a:off x="21772667" y="5809908"/>
            <a:ext cx="2394667" cy="1655405"/>
          </a:xfrm>
          <a:prstGeom prst="cloudCallout">
            <a:avLst>
              <a:gd name="adj1" fmla="val -87020"/>
              <a:gd name="adj2" fmla="val -1826"/>
            </a:avLst>
          </a:prstGeom>
          <a:solidFill>
            <a:schemeClr val="bg1"/>
          </a:solidFill>
          <a:ln w="57150" cap="flat">
            <a:solidFill>
              <a:schemeClr val="accent1">
                <a:lumMod val="5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nl-NL" sz="3200" dirty="0" err="1">
                <a:solidFill>
                  <a:schemeClr val="accent1">
                    <a:lumMod val="50000"/>
                  </a:schemeClr>
                </a:solidFill>
                <a:latin typeface="Helvetica Neue Medium"/>
                <a:ea typeface="Helvetica Neue Medium"/>
                <a:cs typeface="Helvetica Neue Medium"/>
                <a:sym typeface="Helvetica Neue Medium"/>
              </a:rPr>
              <a:t>What’s</a:t>
            </a:r>
            <a:r>
              <a:rPr lang="nl-NL" sz="3200" dirty="0">
                <a:solidFill>
                  <a:schemeClr val="accent1">
                    <a:lumMod val="50000"/>
                  </a:schemeClr>
                </a:solidFill>
                <a:latin typeface="Helvetica Neue Medium"/>
                <a:ea typeface="Helvetica Neue Medium"/>
                <a:cs typeface="Helvetica Neue Medium"/>
                <a:sym typeface="Helvetica Neue Medium"/>
              </a:rPr>
              <a:t> </a:t>
            </a:r>
            <a:r>
              <a:rPr lang="nl-NL" sz="3200" dirty="0" err="1">
                <a:solidFill>
                  <a:schemeClr val="accent1">
                    <a:lumMod val="50000"/>
                  </a:schemeClr>
                </a:solidFill>
                <a:latin typeface="Helvetica Neue Medium"/>
                <a:ea typeface="Helvetica Neue Medium"/>
                <a:cs typeface="Helvetica Neue Medium"/>
                <a:sym typeface="Helvetica Neue Medium"/>
              </a:rPr>
              <a:t>that</a:t>
            </a:r>
            <a:r>
              <a:rPr lang="nl-NL" sz="3200" dirty="0">
                <a:solidFill>
                  <a:schemeClr val="accent1">
                    <a:lumMod val="50000"/>
                  </a:schemeClr>
                </a:solidFill>
                <a:latin typeface="Helvetica Neue Medium"/>
                <a:ea typeface="Helvetica Neue Medium"/>
                <a:cs typeface="Helvetica Neue Medium"/>
                <a:sym typeface="Helvetica Neue Medium"/>
              </a:rPr>
              <a:t>?</a:t>
            </a:r>
            <a:endParaRPr kumimoji="0" lang="nl-NL" sz="3200" b="0" i="0" u="none" strike="noStrike" cap="none" spc="0" normalizeH="0" baseline="0" dirty="0">
              <a:ln>
                <a:noFill/>
              </a:ln>
              <a:solidFill>
                <a:schemeClr val="accent1">
                  <a:lumMod val="50000"/>
                </a:schemeClr>
              </a:solidFill>
              <a:effectLst/>
              <a:uFillTx/>
              <a:latin typeface="Helvetica Neue Medium"/>
              <a:ea typeface="Helvetica Neue Medium"/>
              <a:cs typeface="Helvetica Neue Medium"/>
              <a:sym typeface="Helvetica Neue Medium"/>
            </a:endParaRPr>
          </a:p>
        </p:txBody>
      </p:sp>
      <p:sp>
        <p:nvSpPr>
          <p:cNvPr id="25" name="Gedachtewolkje: wolk 24">
            <a:extLst>
              <a:ext uri="{FF2B5EF4-FFF2-40B4-BE49-F238E27FC236}">
                <a16:creationId xmlns:a16="http://schemas.microsoft.com/office/drawing/2014/main" id="{1059E901-E69E-4552-ACD9-B057B27F67DA}"/>
              </a:ext>
            </a:extLst>
          </p:cNvPr>
          <p:cNvSpPr/>
          <p:nvPr/>
        </p:nvSpPr>
        <p:spPr>
          <a:xfrm>
            <a:off x="22141322" y="8131997"/>
            <a:ext cx="2217209" cy="2405023"/>
          </a:xfrm>
          <a:prstGeom prst="cloudCallout">
            <a:avLst>
              <a:gd name="adj1" fmla="val -83882"/>
              <a:gd name="adj2" fmla="val 22388"/>
            </a:avLst>
          </a:prstGeom>
          <a:solidFill>
            <a:schemeClr val="bg1"/>
          </a:solidFill>
          <a:ln w="57150" cap="flat">
            <a:solidFill>
              <a:schemeClr val="accent1">
                <a:lumMod val="5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nl-NL" sz="3200" dirty="0">
                <a:solidFill>
                  <a:schemeClr val="accent1">
                    <a:lumMod val="50000"/>
                  </a:schemeClr>
                </a:solidFill>
                <a:latin typeface="Helvetica Neue Medium"/>
                <a:ea typeface="Helvetica Neue Medium"/>
                <a:cs typeface="Helvetica Neue Medium"/>
                <a:sym typeface="Helvetica Neue Medium"/>
              </a:rPr>
              <a:t>How does </a:t>
            </a:r>
            <a:r>
              <a:rPr lang="nl-NL" sz="3200" dirty="0" err="1">
                <a:solidFill>
                  <a:schemeClr val="accent1">
                    <a:lumMod val="50000"/>
                  </a:schemeClr>
                </a:solidFill>
                <a:latin typeface="Helvetica Neue Medium"/>
                <a:ea typeface="Helvetica Neue Medium"/>
                <a:cs typeface="Helvetica Neue Medium"/>
                <a:sym typeface="Helvetica Neue Medium"/>
              </a:rPr>
              <a:t>it</a:t>
            </a:r>
            <a:r>
              <a:rPr lang="nl-NL" sz="3200" dirty="0">
                <a:solidFill>
                  <a:schemeClr val="accent1">
                    <a:lumMod val="50000"/>
                  </a:schemeClr>
                </a:solidFill>
                <a:latin typeface="Helvetica Neue Medium"/>
                <a:ea typeface="Helvetica Neue Medium"/>
                <a:cs typeface="Helvetica Neue Medium"/>
                <a:sym typeface="Helvetica Neue Medium"/>
              </a:rPr>
              <a:t> </a:t>
            </a:r>
            <a:r>
              <a:rPr lang="nl-NL" sz="3200" dirty="0" err="1">
                <a:solidFill>
                  <a:schemeClr val="accent1">
                    <a:lumMod val="50000"/>
                  </a:schemeClr>
                </a:solidFill>
                <a:latin typeface="Helvetica Neue Medium"/>
                <a:ea typeface="Helvetica Neue Medium"/>
                <a:cs typeface="Helvetica Neue Medium"/>
                <a:sym typeface="Helvetica Neue Medium"/>
              </a:rPr>
              <a:t>work</a:t>
            </a:r>
            <a:r>
              <a:rPr lang="nl-NL" sz="3200" dirty="0">
                <a:solidFill>
                  <a:schemeClr val="accent1">
                    <a:lumMod val="50000"/>
                  </a:schemeClr>
                </a:solidFill>
                <a:latin typeface="Helvetica Neue Medium"/>
                <a:ea typeface="Helvetica Neue Medium"/>
                <a:cs typeface="Helvetica Neue Medium"/>
                <a:sym typeface="Helvetica Neue Medium"/>
              </a:rPr>
              <a:t>?</a:t>
            </a:r>
            <a:endParaRPr kumimoji="0" lang="nl-NL" sz="3200" b="0" i="0" u="none" strike="noStrike" cap="none" spc="0" normalizeH="0" baseline="0" dirty="0">
              <a:ln>
                <a:noFill/>
              </a:ln>
              <a:solidFill>
                <a:schemeClr val="accent1">
                  <a:lumMod val="50000"/>
                </a:schemeClr>
              </a:solidFill>
              <a:effectLst/>
              <a:uFillTx/>
              <a:latin typeface="Helvetica Neue Medium"/>
              <a:ea typeface="Helvetica Neue Medium"/>
              <a:cs typeface="Helvetica Neue Medium"/>
              <a:sym typeface="Helvetica Neue Medium"/>
            </a:endParaRPr>
          </a:p>
        </p:txBody>
      </p:sp>
      <p:sp>
        <p:nvSpPr>
          <p:cNvPr id="26" name="Gedachtewolkje: wolk 25">
            <a:extLst>
              <a:ext uri="{FF2B5EF4-FFF2-40B4-BE49-F238E27FC236}">
                <a16:creationId xmlns:a16="http://schemas.microsoft.com/office/drawing/2014/main" id="{4129B9B8-952A-45A3-A9CE-4C49B43298FF}"/>
              </a:ext>
            </a:extLst>
          </p:cNvPr>
          <p:cNvSpPr/>
          <p:nvPr/>
        </p:nvSpPr>
        <p:spPr>
          <a:xfrm>
            <a:off x="21899346" y="11398470"/>
            <a:ext cx="2394667" cy="905788"/>
          </a:xfrm>
          <a:prstGeom prst="cloudCallout">
            <a:avLst>
              <a:gd name="adj1" fmla="val -93820"/>
              <a:gd name="adj2" fmla="val -59202"/>
            </a:avLst>
          </a:prstGeom>
          <a:solidFill>
            <a:schemeClr val="bg1"/>
          </a:solidFill>
          <a:ln w="57150" cap="flat">
            <a:solidFill>
              <a:schemeClr val="accent1">
                <a:lumMod val="5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nl-NL" sz="3200" dirty="0">
                <a:solidFill>
                  <a:schemeClr val="accent1">
                    <a:lumMod val="50000"/>
                  </a:schemeClr>
                </a:solidFill>
                <a:latin typeface="Helvetica Neue Medium"/>
                <a:ea typeface="Helvetica Neue Medium"/>
                <a:cs typeface="Helvetica Neue Medium"/>
                <a:sym typeface="Helvetica Neue Medium"/>
              </a:rPr>
              <a:t>Aha!</a:t>
            </a:r>
            <a:endParaRPr kumimoji="0" lang="nl-NL" sz="3200" b="0" i="0" u="none" strike="noStrike" cap="none" spc="0" normalizeH="0" baseline="0" dirty="0">
              <a:ln>
                <a:noFill/>
              </a:ln>
              <a:solidFill>
                <a:schemeClr val="accent1">
                  <a:lumMod val="50000"/>
                </a:schemeClr>
              </a:solidFill>
              <a:effectLst/>
              <a:uFillTx/>
              <a:latin typeface="Helvetica Neue Medium"/>
              <a:ea typeface="Helvetica Neue Medium"/>
              <a:cs typeface="Helvetica Neue Medium"/>
              <a:sym typeface="Helvetica Neue Medium"/>
            </a:endParaRPr>
          </a:p>
        </p:txBody>
      </p:sp>
      <p:pic>
        <p:nvPicPr>
          <p:cNvPr id="27" name="Afbeelding 26">
            <a:extLst>
              <a:ext uri="{FF2B5EF4-FFF2-40B4-BE49-F238E27FC236}">
                <a16:creationId xmlns:a16="http://schemas.microsoft.com/office/drawing/2014/main" id="{1F3044CC-ADC5-4457-A2C4-5B682BD7553A}"/>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09400" y="12794455"/>
            <a:ext cx="2294652" cy="728461"/>
          </a:xfrm>
          <a:prstGeom prst="rect">
            <a:avLst/>
          </a:prstGeom>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5" name="Captura de pantalla 2021-10-17 a las 21.14.23.png" descr="Captura de pantalla 2021-10-17 a las 21.14.23.png"/>
          <p:cNvPicPr>
            <a:picLocks noChangeAspect="1"/>
          </p:cNvPicPr>
          <p:nvPr/>
        </p:nvPicPr>
        <p:blipFill>
          <a:blip r:embed="rId2"/>
          <a:stretch>
            <a:fillRect/>
          </a:stretch>
        </p:blipFill>
        <p:spPr>
          <a:xfrm>
            <a:off x="266329" y="910573"/>
            <a:ext cx="1790701" cy="1739901"/>
          </a:xfrm>
          <a:prstGeom prst="rect">
            <a:avLst/>
          </a:prstGeom>
          <a:ln w="12700">
            <a:miter lim="400000"/>
          </a:ln>
        </p:spPr>
      </p:pic>
      <p:sp>
        <p:nvSpPr>
          <p:cNvPr id="159" name="Línea"/>
          <p:cNvSpPr/>
          <p:nvPr/>
        </p:nvSpPr>
        <p:spPr>
          <a:xfrm>
            <a:off x="274411" y="3000819"/>
            <a:ext cx="22886664" cy="1"/>
          </a:xfrm>
          <a:prstGeom prst="line">
            <a:avLst/>
          </a:prstGeom>
          <a:ln w="101600">
            <a:solidFill>
              <a:srgbClr val="091878"/>
            </a:solidFill>
            <a:miter lim="400000"/>
          </a:ln>
        </p:spPr>
        <p:txBody>
          <a:bodyPr lIns="50800" tIns="50800" rIns="50800" bIns="50800" anchor="ctr"/>
          <a:lstStyle/>
          <a:p>
            <a:pPr marL="0" marR="0" lvl="0" indent="0" algn="ctr" defTabSz="2438338" rtl="0" eaLnBrk="1" fontAlgn="auto" latinLnBrk="0" hangingPunct="0">
              <a:lnSpc>
                <a:spcPct val="100000"/>
              </a:lnSpc>
              <a:spcBef>
                <a:spcPts val="0"/>
              </a:spcBef>
              <a:spcAft>
                <a:spcPts val="0"/>
              </a:spcAft>
              <a:buClrTx/>
              <a:buSzTx/>
              <a:buFontTx/>
              <a:buNone/>
              <a:tabLst/>
              <a:defRPr/>
            </a:pPr>
            <a:endParaRPr kumimoji="0" sz="2400" b="0" i="0" u="none" strike="noStrike" kern="0" cap="none" spc="0" normalizeH="0" baseline="0" noProof="0">
              <a:ln>
                <a:noFill/>
              </a:ln>
              <a:solidFill>
                <a:srgbClr val="5E5E5E"/>
              </a:solidFill>
              <a:effectLst/>
              <a:uLnTx/>
              <a:uFillTx/>
              <a:latin typeface="Helvetica Neue"/>
              <a:sym typeface="Helvetica Neue"/>
            </a:endParaRPr>
          </a:p>
        </p:txBody>
      </p:sp>
      <p:sp>
        <p:nvSpPr>
          <p:cNvPr id="160" name="Línea"/>
          <p:cNvSpPr/>
          <p:nvPr/>
        </p:nvSpPr>
        <p:spPr>
          <a:xfrm flipH="1">
            <a:off x="2242678" y="966888"/>
            <a:ext cx="1" cy="9915384"/>
          </a:xfrm>
          <a:prstGeom prst="line">
            <a:avLst/>
          </a:prstGeom>
          <a:ln w="101600">
            <a:solidFill>
              <a:srgbClr val="091878"/>
            </a:solidFill>
            <a:miter lim="400000"/>
          </a:ln>
        </p:spPr>
        <p:txBody>
          <a:bodyPr lIns="50800" tIns="50800" rIns="50800" bIns="50800" anchor="ctr"/>
          <a:lstStyle/>
          <a:p>
            <a:pPr marL="0" marR="0" lvl="0" indent="0" algn="ctr" defTabSz="2438338" rtl="0" eaLnBrk="1" fontAlgn="auto" latinLnBrk="0" hangingPunct="0">
              <a:lnSpc>
                <a:spcPct val="100000"/>
              </a:lnSpc>
              <a:spcBef>
                <a:spcPts val="0"/>
              </a:spcBef>
              <a:spcAft>
                <a:spcPts val="0"/>
              </a:spcAft>
              <a:buClrTx/>
              <a:buSzTx/>
              <a:buFontTx/>
              <a:buNone/>
              <a:tabLst/>
              <a:defRPr/>
            </a:pPr>
            <a:endParaRPr kumimoji="0" sz="2400" b="0" i="0" u="none" strike="noStrike" kern="0" cap="none" spc="0" normalizeH="0" baseline="0" noProof="0">
              <a:ln>
                <a:noFill/>
              </a:ln>
              <a:solidFill>
                <a:srgbClr val="5E5E5E"/>
              </a:solidFill>
              <a:effectLst/>
              <a:uLnTx/>
              <a:uFillTx/>
              <a:latin typeface="Helvetica Neue"/>
              <a:sym typeface="Helvetica Neue"/>
            </a:endParaRPr>
          </a:p>
        </p:txBody>
      </p:sp>
      <p:pic>
        <p:nvPicPr>
          <p:cNvPr id="161" name="Captura de pantalla 2021-10-17 a las 21.18.50.png" descr="Captura de pantalla 2021-10-17 a las 21.18.50.png"/>
          <p:cNvPicPr>
            <a:picLocks noChangeAspect="1"/>
          </p:cNvPicPr>
          <p:nvPr/>
        </p:nvPicPr>
        <p:blipFill>
          <a:blip r:embed="rId3"/>
          <a:stretch>
            <a:fillRect/>
          </a:stretch>
        </p:blipFill>
        <p:spPr>
          <a:xfrm>
            <a:off x="20637430" y="12654653"/>
            <a:ext cx="3721101" cy="939801"/>
          </a:xfrm>
          <a:prstGeom prst="rect">
            <a:avLst/>
          </a:prstGeom>
          <a:ln w="12700">
            <a:miter lim="400000"/>
          </a:ln>
        </p:spPr>
      </p:pic>
      <p:pic>
        <p:nvPicPr>
          <p:cNvPr id="163" name="Captura de pantalla 2021-10-17 a las 21.19.56.png" descr="Captura de pantalla 2021-10-17 a las 21.19.56.png"/>
          <p:cNvPicPr>
            <a:picLocks noChangeAspect="1"/>
          </p:cNvPicPr>
          <p:nvPr/>
        </p:nvPicPr>
        <p:blipFill>
          <a:blip r:embed="rId4"/>
          <a:stretch>
            <a:fillRect/>
          </a:stretch>
        </p:blipFill>
        <p:spPr>
          <a:xfrm>
            <a:off x="22593372" y="50640"/>
            <a:ext cx="1727201" cy="1727201"/>
          </a:xfrm>
          <a:prstGeom prst="rect">
            <a:avLst/>
          </a:prstGeom>
          <a:ln w="12700">
            <a:miter lim="400000"/>
          </a:ln>
        </p:spPr>
      </p:pic>
      <p:sp>
        <p:nvSpPr>
          <p:cNvPr id="166" name="DigKeyAttitudes DT"/>
          <p:cNvSpPr txBox="1"/>
          <p:nvPr/>
        </p:nvSpPr>
        <p:spPr>
          <a:xfrm>
            <a:off x="2463234" y="193083"/>
            <a:ext cx="4883994" cy="711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defTabSz="457200">
              <a:defRPr sz="4000" b="1">
                <a:solidFill>
                  <a:srgbClr val="032B8A"/>
                </a:solidFill>
                <a:latin typeface="Helvetica"/>
                <a:ea typeface="Helvetica"/>
                <a:cs typeface="Helvetica"/>
                <a:sym typeface="Helvetica"/>
              </a:defRPr>
            </a:lvl1pPr>
          </a:lstStyle>
          <a:p>
            <a:pPr marL="0" marR="0" lvl="0" indent="0" algn="l" defTabSz="457200" rtl="0" eaLnBrk="1" fontAlgn="auto" latinLnBrk="0" hangingPunct="0">
              <a:lnSpc>
                <a:spcPct val="100000"/>
              </a:lnSpc>
              <a:spcBef>
                <a:spcPts val="0"/>
              </a:spcBef>
              <a:spcAft>
                <a:spcPts val="0"/>
              </a:spcAft>
              <a:buClrTx/>
              <a:buSzTx/>
              <a:buFontTx/>
              <a:buNone/>
              <a:tabLst/>
              <a:defRPr/>
            </a:pPr>
            <a:r>
              <a:rPr kumimoji="0" sz="4000" b="1" i="0" u="none" strike="noStrike" kern="0" cap="none" spc="0" normalizeH="0" baseline="0" noProof="0" dirty="0" err="1">
                <a:ln>
                  <a:noFill/>
                </a:ln>
                <a:solidFill>
                  <a:srgbClr val="032B8A"/>
                </a:solidFill>
                <a:effectLst/>
                <a:uLnTx/>
                <a:uFillTx/>
                <a:latin typeface="Helvetica"/>
                <a:cs typeface="Helvetica"/>
                <a:sym typeface="Helvetica"/>
              </a:rPr>
              <a:t>DigKeyAttitudes</a:t>
            </a:r>
            <a:r>
              <a:rPr kumimoji="0" sz="4000" b="1" i="0" u="none" strike="noStrike" kern="0" cap="none" spc="0" normalizeH="0" baseline="0" noProof="0" dirty="0">
                <a:ln>
                  <a:noFill/>
                </a:ln>
                <a:solidFill>
                  <a:srgbClr val="032B8A"/>
                </a:solidFill>
                <a:effectLst/>
                <a:uLnTx/>
                <a:uFillTx/>
                <a:latin typeface="Helvetica"/>
                <a:cs typeface="Helvetica"/>
                <a:sym typeface="Helvetica"/>
              </a:rPr>
              <a:t> DT</a:t>
            </a:r>
          </a:p>
        </p:txBody>
      </p:sp>
      <p:pic>
        <p:nvPicPr>
          <p:cNvPr id="19" name="Captura de pantalla 2021-10-17 a las 21.14.41.png" descr="Captura de pantalla 2021-10-17 a las 21.14.41.png">
            <a:extLst>
              <a:ext uri="{FF2B5EF4-FFF2-40B4-BE49-F238E27FC236}">
                <a16:creationId xmlns:a16="http://schemas.microsoft.com/office/drawing/2014/main" id="{E6672223-AD32-48C1-BACA-B94AA982CF37}"/>
              </a:ext>
            </a:extLst>
          </p:cNvPr>
          <p:cNvPicPr>
            <a:picLocks noChangeAspect="1"/>
          </p:cNvPicPr>
          <p:nvPr/>
        </p:nvPicPr>
        <p:blipFill>
          <a:blip r:embed="rId5"/>
          <a:stretch>
            <a:fillRect/>
          </a:stretch>
        </p:blipFill>
        <p:spPr>
          <a:xfrm>
            <a:off x="9047189" y="966888"/>
            <a:ext cx="7309375" cy="1684955"/>
          </a:xfrm>
          <a:prstGeom prst="rect">
            <a:avLst/>
          </a:prstGeom>
          <a:ln w="12700">
            <a:miter lim="400000"/>
          </a:ln>
        </p:spPr>
      </p:pic>
      <p:pic>
        <p:nvPicPr>
          <p:cNvPr id="15" name="Afbeelding 14">
            <a:extLst>
              <a:ext uri="{FF2B5EF4-FFF2-40B4-BE49-F238E27FC236}">
                <a16:creationId xmlns:a16="http://schemas.microsoft.com/office/drawing/2014/main" id="{5E1DF6C5-0612-444C-B926-3D81D28EF78E}"/>
              </a:ext>
            </a:extLst>
          </p:cNvPr>
          <p:cNvPicPr/>
          <p:nvPr/>
        </p:nvPicPr>
        <p:blipFill rotWithShape="1">
          <a:blip r:embed="rId6"/>
          <a:srcRect l="43677" t="31120" r="21759" b="10009"/>
          <a:stretch/>
        </p:blipFill>
        <p:spPr bwMode="auto">
          <a:xfrm>
            <a:off x="7347228" y="3389499"/>
            <a:ext cx="10494816" cy="8430853"/>
          </a:xfrm>
          <a:prstGeom prst="rect">
            <a:avLst/>
          </a:prstGeom>
          <a:ln>
            <a:noFill/>
          </a:ln>
          <a:extLst>
            <a:ext uri="{53640926-AAD7-44D8-BBD7-CCE9431645EC}">
              <a14:shadowObscured xmlns:a14="http://schemas.microsoft.com/office/drawing/2010/main"/>
            </a:ext>
          </a:extLst>
        </p:spPr>
      </p:pic>
      <p:sp>
        <p:nvSpPr>
          <p:cNvPr id="16" name="CasellaDiTesto 1">
            <a:extLst>
              <a:ext uri="{FF2B5EF4-FFF2-40B4-BE49-F238E27FC236}">
                <a16:creationId xmlns:a16="http://schemas.microsoft.com/office/drawing/2014/main" id="{C67DBD03-5FA9-4D42-A3CE-34EAA0CD623B}"/>
              </a:ext>
            </a:extLst>
          </p:cNvPr>
          <p:cNvSpPr txBox="1"/>
          <p:nvPr/>
        </p:nvSpPr>
        <p:spPr>
          <a:xfrm>
            <a:off x="14484927" y="12151269"/>
            <a:ext cx="335711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it-IT" sz="2400" i="0" u="none" strike="noStrike" cap="none" spc="0" normalizeH="0" baseline="0" dirty="0">
                <a:ln>
                  <a:noFill/>
                </a:ln>
                <a:solidFill>
                  <a:schemeClr val="tx1">
                    <a:lumMod val="50000"/>
                  </a:schemeClr>
                </a:solidFill>
                <a:effectLst/>
                <a:uFillTx/>
                <a:latin typeface="+mj-lt"/>
                <a:cs typeface="Helvetica" panose="020B0604020202020204" pitchFamily="34" charset="0"/>
                <a:sym typeface="Helvetica Neue"/>
              </a:rPr>
              <a:t>(Anderson, 2013)</a:t>
            </a:r>
          </a:p>
        </p:txBody>
      </p:sp>
      <p:sp>
        <p:nvSpPr>
          <p:cNvPr id="17" name="CasellaDiTesto 1">
            <a:extLst>
              <a:ext uri="{FF2B5EF4-FFF2-40B4-BE49-F238E27FC236}">
                <a16:creationId xmlns:a16="http://schemas.microsoft.com/office/drawing/2014/main" id="{2773BE40-8E44-406C-B6C4-6981959EFD3A}"/>
              </a:ext>
            </a:extLst>
          </p:cNvPr>
          <p:cNvSpPr txBox="1"/>
          <p:nvPr/>
        </p:nvSpPr>
        <p:spPr>
          <a:xfrm>
            <a:off x="2959728" y="3936955"/>
            <a:ext cx="2393724"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it-IT" sz="2400" i="0" u="none" strike="noStrike" cap="none" spc="0" normalizeH="0" baseline="0" dirty="0">
                <a:ln>
                  <a:noFill/>
                </a:ln>
                <a:solidFill>
                  <a:schemeClr val="tx1">
                    <a:lumMod val="50000"/>
                  </a:schemeClr>
                </a:solidFill>
                <a:effectLst/>
                <a:uFillTx/>
                <a:latin typeface="+mj-lt"/>
                <a:cs typeface="Helvetica" panose="020B0604020202020204" pitchFamily="34" charset="0"/>
                <a:sym typeface="Helvetica Neue"/>
              </a:rPr>
              <a:t>Fig. 1</a:t>
            </a:r>
          </a:p>
        </p:txBody>
      </p:sp>
      <p:grpSp>
        <p:nvGrpSpPr>
          <p:cNvPr id="18" name="Groep 17">
            <a:extLst>
              <a:ext uri="{FF2B5EF4-FFF2-40B4-BE49-F238E27FC236}">
                <a16:creationId xmlns:a16="http://schemas.microsoft.com/office/drawing/2014/main" id="{7F5A2A6A-15A0-4FF7-9AD8-8B813AB12BFF}"/>
              </a:ext>
            </a:extLst>
          </p:cNvPr>
          <p:cNvGrpSpPr/>
          <p:nvPr/>
        </p:nvGrpSpPr>
        <p:grpSpPr>
          <a:xfrm>
            <a:off x="2604052" y="1055829"/>
            <a:ext cx="1878720" cy="1889732"/>
            <a:chOff x="2604052" y="1055829"/>
            <a:chExt cx="1878720" cy="1889732"/>
          </a:xfrm>
        </p:grpSpPr>
        <p:pic>
          <p:nvPicPr>
            <p:cNvPr id="20" name="Captura de pantalla 2021-10-17 a las 21.13.21.png" descr="Captura de pantalla 2021-10-17 a las 21.13.21.png">
              <a:extLst>
                <a:ext uri="{FF2B5EF4-FFF2-40B4-BE49-F238E27FC236}">
                  <a16:creationId xmlns:a16="http://schemas.microsoft.com/office/drawing/2014/main" id="{1803136D-DACE-466A-A435-5DB9620C39C3}"/>
                </a:ext>
              </a:extLst>
            </p:cNvPr>
            <p:cNvPicPr>
              <a:picLocks noChangeAspect="1"/>
            </p:cNvPicPr>
            <p:nvPr/>
          </p:nvPicPr>
          <p:blipFill>
            <a:blip r:embed="rId7"/>
            <a:stretch>
              <a:fillRect/>
            </a:stretch>
          </p:blipFill>
          <p:spPr>
            <a:xfrm>
              <a:off x="2811735" y="1055829"/>
              <a:ext cx="1460501" cy="1333501"/>
            </a:xfrm>
            <a:prstGeom prst="rect">
              <a:avLst/>
            </a:prstGeom>
            <a:ln w="12700">
              <a:miter lim="400000"/>
            </a:ln>
          </p:spPr>
        </p:pic>
        <p:sp>
          <p:nvSpPr>
            <p:cNvPr id="21" name="EXAMPLE: RESILIENCE">
              <a:extLst>
                <a:ext uri="{FF2B5EF4-FFF2-40B4-BE49-F238E27FC236}">
                  <a16:creationId xmlns:a16="http://schemas.microsoft.com/office/drawing/2014/main" id="{AE834532-B9ED-404A-A1C4-87CD3EBCB6B7}"/>
                </a:ext>
              </a:extLst>
            </p:cNvPr>
            <p:cNvSpPr txBox="1"/>
            <p:nvPr/>
          </p:nvSpPr>
          <p:spPr>
            <a:xfrm>
              <a:off x="2604052" y="2350526"/>
              <a:ext cx="1878720" cy="5950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100" b="1">
                  <a:solidFill>
                    <a:srgbClr val="0F2A85"/>
                  </a:solidFill>
                </a:defRPr>
              </a:lvl1pPr>
            </a:lstStyle>
            <a:p>
              <a:r>
                <a:rPr lang="en-GB" sz="3200" dirty="0"/>
                <a:t>Curiosity</a:t>
              </a:r>
            </a:p>
          </p:txBody>
        </p:sp>
      </p:grpSp>
      <p:pic>
        <p:nvPicPr>
          <p:cNvPr id="22" name="Afbeelding 21">
            <a:extLst>
              <a:ext uri="{FF2B5EF4-FFF2-40B4-BE49-F238E27FC236}">
                <a16:creationId xmlns:a16="http://schemas.microsoft.com/office/drawing/2014/main" id="{25B1CDAF-4306-49F4-BDD4-4965AC3DACD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09400" y="12794455"/>
            <a:ext cx="2294652" cy="728461"/>
          </a:xfrm>
          <a:prstGeom prst="rect">
            <a:avLst/>
          </a:prstGeom>
        </p:spPr>
      </p:pic>
    </p:spTree>
    <p:extLst>
      <p:ext uri="{BB962C8B-B14F-4D97-AF65-F5344CB8AC3E}">
        <p14:creationId xmlns:p14="http://schemas.microsoft.com/office/powerpoint/2010/main" val="164703062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5" name="Captura de pantalla 2021-10-17 a las 21.14.23.png" descr="Captura de pantalla 2021-10-17 a las 21.14.23.png"/>
          <p:cNvPicPr>
            <a:picLocks noChangeAspect="1"/>
          </p:cNvPicPr>
          <p:nvPr/>
        </p:nvPicPr>
        <p:blipFill>
          <a:blip r:embed="rId2"/>
          <a:stretch>
            <a:fillRect/>
          </a:stretch>
        </p:blipFill>
        <p:spPr>
          <a:xfrm>
            <a:off x="266329" y="910573"/>
            <a:ext cx="1790701" cy="1739901"/>
          </a:xfrm>
          <a:prstGeom prst="rect">
            <a:avLst/>
          </a:prstGeom>
          <a:ln w="12700">
            <a:miter lim="400000"/>
          </a:ln>
        </p:spPr>
      </p:pic>
      <p:sp>
        <p:nvSpPr>
          <p:cNvPr id="159" name="Línea"/>
          <p:cNvSpPr/>
          <p:nvPr/>
        </p:nvSpPr>
        <p:spPr>
          <a:xfrm>
            <a:off x="274411" y="3000819"/>
            <a:ext cx="22886664" cy="1"/>
          </a:xfrm>
          <a:prstGeom prst="line">
            <a:avLst/>
          </a:prstGeom>
          <a:ln w="101600">
            <a:solidFill>
              <a:srgbClr val="091878"/>
            </a:solidFill>
            <a:miter lim="400000"/>
          </a:ln>
        </p:spPr>
        <p:txBody>
          <a:bodyPr lIns="50800" tIns="50800" rIns="50800" bIns="50800" anchor="ctr"/>
          <a:lstStyle/>
          <a:p>
            <a:pPr marL="0" marR="0" lvl="0" indent="0" algn="ctr" defTabSz="2438338" rtl="0" eaLnBrk="1" fontAlgn="auto" latinLnBrk="0" hangingPunct="0">
              <a:lnSpc>
                <a:spcPct val="100000"/>
              </a:lnSpc>
              <a:spcBef>
                <a:spcPts val="0"/>
              </a:spcBef>
              <a:spcAft>
                <a:spcPts val="0"/>
              </a:spcAft>
              <a:buClrTx/>
              <a:buSzTx/>
              <a:buFontTx/>
              <a:buNone/>
              <a:tabLst/>
              <a:defRPr/>
            </a:pPr>
            <a:endParaRPr kumimoji="0" sz="2400" b="0" i="0" u="none" strike="noStrike" kern="0" cap="none" spc="0" normalizeH="0" baseline="0" noProof="0">
              <a:ln>
                <a:noFill/>
              </a:ln>
              <a:solidFill>
                <a:srgbClr val="5E5E5E"/>
              </a:solidFill>
              <a:effectLst/>
              <a:uLnTx/>
              <a:uFillTx/>
              <a:latin typeface="Helvetica Neue"/>
              <a:sym typeface="Helvetica Neue"/>
            </a:endParaRPr>
          </a:p>
        </p:txBody>
      </p:sp>
      <p:sp>
        <p:nvSpPr>
          <p:cNvPr id="160" name="Línea"/>
          <p:cNvSpPr/>
          <p:nvPr/>
        </p:nvSpPr>
        <p:spPr>
          <a:xfrm flipH="1">
            <a:off x="2242678" y="966888"/>
            <a:ext cx="1" cy="9915384"/>
          </a:xfrm>
          <a:prstGeom prst="line">
            <a:avLst/>
          </a:prstGeom>
          <a:ln w="101600">
            <a:solidFill>
              <a:srgbClr val="091878"/>
            </a:solidFill>
            <a:miter lim="400000"/>
          </a:ln>
        </p:spPr>
        <p:txBody>
          <a:bodyPr lIns="50800" tIns="50800" rIns="50800" bIns="50800" anchor="ctr"/>
          <a:lstStyle/>
          <a:p>
            <a:pPr marL="0" marR="0" lvl="0" indent="0" algn="ctr" defTabSz="2438338" rtl="0" eaLnBrk="1" fontAlgn="auto" latinLnBrk="0" hangingPunct="0">
              <a:lnSpc>
                <a:spcPct val="100000"/>
              </a:lnSpc>
              <a:spcBef>
                <a:spcPts val="0"/>
              </a:spcBef>
              <a:spcAft>
                <a:spcPts val="0"/>
              </a:spcAft>
              <a:buClrTx/>
              <a:buSzTx/>
              <a:buFontTx/>
              <a:buNone/>
              <a:tabLst/>
              <a:defRPr/>
            </a:pPr>
            <a:endParaRPr kumimoji="0" sz="2400" b="0" i="0" u="none" strike="noStrike" kern="0" cap="none" spc="0" normalizeH="0" baseline="0" noProof="0">
              <a:ln>
                <a:noFill/>
              </a:ln>
              <a:solidFill>
                <a:srgbClr val="5E5E5E"/>
              </a:solidFill>
              <a:effectLst/>
              <a:uLnTx/>
              <a:uFillTx/>
              <a:latin typeface="Helvetica Neue"/>
              <a:sym typeface="Helvetica Neue"/>
            </a:endParaRPr>
          </a:p>
        </p:txBody>
      </p:sp>
      <p:pic>
        <p:nvPicPr>
          <p:cNvPr id="161" name="Captura de pantalla 2021-10-17 a las 21.18.50.png" descr="Captura de pantalla 2021-10-17 a las 21.18.50.png"/>
          <p:cNvPicPr>
            <a:picLocks noChangeAspect="1"/>
          </p:cNvPicPr>
          <p:nvPr/>
        </p:nvPicPr>
        <p:blipFill>
          <a:blip r:embed="rId3"/>
          <a:stretch>
            <a:fillRect/>
          </a:stretch>
        </p:blipFill>
        <p:spPr>
          <a:xfrm>
            <a:off x="20637430" y="12654653"/>
            <a:ext cx="3721101" cy="939801"/>
          </a:xfrm>
          <a:prstGeom prst="rect">
            <a:avLst/>
          </a:prstGeom>
          <a:ln w="12700">
            <a:miter lim="400000"/>
          </a:ln>
        </p:spPr>
      </p:pic>
      <p:pic>
        <p:nvPicPr>
          <p:cNvPr id="163" name="Captura de pantalla 2021-10-17 a las 21.19.56.png" descr="Captura de pantalla 2021-10-17 a las 21.19.56.png"/>
          <p:cNvPicPr>
            <a:picLocks noChangeAspect="1"/>
          </p:cNvPicPr>
          <p:nvPr/>
        </p:nvPicPr>
        <p:blipFill>
          <a:blip r:embed="rId4"/>
          <a:stretch>
            <a:fillRect/>
          </a:stretch>
        </p:blipFill>
        <p:spPr>
          <a:xfrm>
            <a:off x="22593372" y="50640"/>
            <a:ext cx="1727201" cy="1727201"/>
          </a:xfrm>
          <a:prstGeom prst="rect">
            <a:avLst/>
          </a:prstGeom>
          <a:ln w="12700">
            <a:miter lim="400000"/>
          </a:ln>
        </p:spPr>
      </p:pic>
      <p:sp>
        <p:nvSpPr>
          <p:cNvPr id="166" name="DigKeyAttitudes DT"/>
          <p:cNvSpPr txBox="1"/>
          <p:nvPr/>
        </p:nvSpPr>
        <p:spPr>
          <a:xfrm>
            <a:off x="2463234" y="193083"/>
            <a:ext cx="4883994" cy="711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defTabSz="457200">
              <a:defRPr sz="4000" b="1">
                <a:solidFill>
                  <a:srgbClr val="032B8A"/>
                </a:solidFill>
                <a:latin typeface="Helvetica"/>
                <a:ea typeface="Helvetica"/>
                <a:cs typeface="Helvetica"/>
                <a:sym typeface="Helvetica"/>
              </a:defRPr>
            </a:lvl1pPr>
          </a:lstStyle>
          <a:p>
            <a:pPr marL="0" marR="0" lvl="0" indent="0" algn="l" defTabSz="457200" rtl="0" eaLnBrk="1" fontAlgn="auto" latinLnBrk="0" hangingPunct="0">
              <a:lnSpc>
                <a:spcPct val="100000"/>
              </a:lnSpc>
              <a:spcBef>
                <a:spcPts val="0"/>
              </a:spcBef>
              <a:spcAft>
                <a:spcPts val="0"/>
              </a:spcAft>
              <a:buClrTx/>
              <a:buSzTx/>
              <a:buFontTx/>
              <a:buNone/>
              <a:tabLst/>
              <a:defRPr/>
            </a:pPr>
            <a:r>
              <a:rPr kumimoji="0" sz="4000" b="1" i="0" u="none" strike="noStrike" kern="0" cap="none" spc="0" normalizeH="0" baseline="0" noProof="0" dirty="0" err="1">
                <a:ln>
                  <a:noFill/>
                </a:ln>
                <a:solidFill>
                  <a:srgbClr val="032B8A"/>
                </a:solidFill>
                <a:effectLst/>
                <a:uLnTx/>
                <a:uFillTx/>
                <a:latin typeface="Helvetica"/>
                <a:cs typeface="Helvetica"/>
                <a:sym typeface="Helvetica"/>
              </a:rPr>
              <a:t>DigKeyAttitudes</a:t>
            </a:r>
            <a:r>
              <a:rPr kumimoji="0" sz="4000" b="1" i="0" u="none" strike="noStrike" kern="0" cap="none" spc="0" normalizeH="0" baseline="0" noProof="0" dirty="0">
                <a:ln>
                  <a:noFill/>
                </a:ln>
                <a:solidFill>
                  <a:srgbClr val="032B8A"/>
                </a:solidFill>
                <a:effectLst/>
                <a:uLnTx/>
                <a:uFillTx/>
                <a:latin typeface="Helvetica"/>
                <a:cs typeface="Helvetica"/>
                <a:sym typeface="Helvetica"/>
              </a:rPr>
              <a:t> DT</a:t>
            </a:r>
          </a:p>
        </p:txBody>
      </p:sp>
      <p:pic>
        <p:nvPicPr>
          <p:cNvPr id="19" name="Captura de pantalla 2021-10-17 a las 21.14.41.png" descr="Captura de pantalla 2021-10-17 a las 21.14.41.png">
            <a:extLst>
              <a:ext uri="{FF2B5EF4-FFF2-40B4-BE49-F238E27FC236}">
                <a16:creationId xmlns:a16="http://schemas.microsoft.com/office/drawing/2014/main" id="{E6672223-AD32-48C1-BACA-B94AA982CF37}"/>
              </a:ext>
            </a:extLst>
          </p:cNvPr>
          <p:cNvPicPr>
            <a:picLocks noChangeAspect="1"/>
          </p:cNvPicPr>
          <p:nvPr/>
        </p:nvPicPr>
        <p:blipFill>
          <a:blip r:embed="rId5"/>
          <a:stretch>
            <a:fillRect/>
          </a:stretch>
        </p:blipFill>
        <p:spPr>
          <a:xfrm>
            <a:off x="9047189" y="966888"/>
            <a:ext cx="7309375" cy="1684955"/>
          </a:xfrm>
          <a:prstGeom prst="rect">
            <a:avLst/>
          </a:prstGeom>
          <a:ln w="12700">
            <a:miter lim="400000"/>
          </a:ln>
        </p:spPr>
      </p:pic>
      <p:pic>
        <p:nvPicPr>
          <p:cNvPr id="2050" name="Picture 2" descr="4: The curiosity process: encountering, exploring, discovering and... |  Download Scientific Diagram">
            <a:extLst>
              <a:ext uri="{FF2B5EF4-FFF2-40B4-BE49-F238E27FC236}">
                <a16:creationId xmlns:a16="http://schemas.microsoft.com/office/drawing/2014/main" id="{AD48C8BA-9B3F-4756-AA73-4A82B6259A85}"/>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17029"/>
          <a:stretch/>
        </p:blipFill>
        <p:spPr bwMode="auto">
          <a:xfrm>
            <a:off x="7628717" y="3395644"/>
            <a:ext cx="10146319" cy="8418563"/>
          </a:xfrm>
          <a:prstGeom prst="rect">
            <a:avLst/>
          </a:prstGeom>
          <a:noFill/>
          <a:extLst>
            <a:ext uri="{909E8E84-426E-40DD-AFC4-6F175D3DCCD1}">
              <a14:hiddenFill xmlns:a14="http://schemas.microsoft.com/office/drawing/2010/main">
                <a:solidFill>
                  <a:srgbClr val="FFFFFF"/>
                </a:solidFill>
              </a14:hiddenFill>
            </a:ext>
          </a:extLst>
        </p:spPr>
      </p:pic>
      <p:sp>
        <p:nvSpPr>
          <p:cNvPr id="15" name="CasellaDiTesto 1">
            <a:extLst>
              <a:ext uri="{FF2B5EF4-FFF2-40B4-BE49-F238E27FC236}">
                <a16:creationId xmlns:a16="http://schemas.microsoft.com/office/drawing/2014/main" id="{D874B85B-E028-4227-9E43-9B9997A5275C}"/>
              </a:ext>
            </a:extLst>
          </p:cNvPr>
          <p:cNvSpPr txBox="1"/>
          <p:nvPr/>
        </p:nvSpPr>
        <p:spPr>
          <a:xfrm>
            <a:off x="14671964" y="11737107"/>
            <a:ext cx="3108833"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it-IT" sz="2400" i="0" u="none" strike="noStrike" cap="none" spc="0" normalizeH="0" baseline="0" dirty="0">
                <a:ln>
                  <a:noFill/>
                </a:ln>
                <a:solidFill>
                  <a:schemeClr val="tx1">
                    <a:lumMod val="50000"/>
                  </a:schemeClr>
                </a:solidFill>
                <a:effectLst/>
                <a:uFillTx/>
                <a:latin typeface="+mj-lt"/>
                <a:cs typeface="Helvetica" panose="020B0604020202020204" pitchFamily="34" charset="0"/>
                <a:sym typeface="Helvetica Neue"/>
              </a:rPr>
              <a:t>(Anderson, 2013)</a:t>
            </a:r>
          </a:p>
        </p:txBody>
      </p:sp>
      <p:sp>
        <p:nvSpPr>
          <p:cNvPr id="16" name="CasellaDiTesto 1">
            <a:extLst>
              <a:ext uri="{FF2B5EF4-FFF2-40B4-BE49-F238E27FC236}">
                <a16:creationId xmlns:a16="http://schemas.microsoft.com/office/drawing/2014/main" id="{687061EB-173C-4005-9AA7-5A4AB0D6FA43}"/>
              </a:ext>
            </a:extLst>
          </p:cNvPr>
          <p:cNvSpPr txBox="1"/>
          <p:nvPr/>
        </p:nvSpPr>
        <p:spPr>
          <a:xfrm>
            <a:off x="2959728" y="3936955"/>
            <a:ext cx="2393724"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it-IT" sz="2400" i="0" u="none" strike="noStrike" cap="none" spc="0" normalizeH="0" baseline="0" dirty="0">
                <a:ln>
                  <a:noFill/>
                </a:ln>
                <a:solidFill>
                  <a:schemeClr val="tx1">
                    <a:lumMod val="50000"/>
                  </a:schemeClr>
                </a:solidFill>
                <a:effectLst/>
                <a:uFillTx/>
                <a:latin typeface="+mj-lt"/>
                <a:cs typeface="Helvetica" panose="020B0604020202020204" pitchFamily="34" charset="0"/>
                <a:sym typeface="Helvetica Neue"/>
              </a:rPr>
              <a:t>Fig. 2</a:t>
            </a:r>
          </a:p>
        </p:txBody>
      </p:sp>
      <p:grpSp>
        <p:nvGrpSpPr>
          <p:cNvPr id="17" name="Groep 16">
            <a:extLst>
              <a:ext uri="{FF2B5EF4-FFF2-40B4-BE49-F238E27FC236}">
                <a16:creationId xmlns:a16="http://schemas.microsoft.com/office/drawing/2014/main" id="{EFC52AD8-CF04-4675-BEFA-F5ACDE77FAA0}"/>
              </a:ext>
            </a:extLst>
          </p:cNvPr>
          <p:cNvGrpSpPr/>
          <p:nvPr/>
        </p:nvGrpSpPr>
        <p:grpSpPr>
          <a:xfrm>
            <a:off x="2604052" y="1055829"/>
            <a:ext cx="1878720" cy="1889732"/>
            <a:chOff x="2604052" y="1055829"/>
            <a:chExt cx="1878720" cy="1889732"/>
          </a:xfrm>
        </p:grpSpPr>
        <p:pic>
          <p:nvPicPr>
            <p:cNvPr id="18" name="Captura de pantalla 2021-10-17 a las 21.13.21.png" descr="Captura de pantalla 2021-10-17 a las 21.13.21.png">
              <a:extLst>
                <a:ext uri="{FF2B5EF4-FFF2-40B4-BE49-F238E27FC236}">
                  <a16:creationId xmlns:a16="http://schemas.microsoft.com/office/drawing/2014/main" id="{19287211-BE03-4AC6-971D-2B8E388CE8A8}"/>
                </a:ext>
              </a:extLst>
            </p:cNvPr>
            <p:cNvPicPr>
              <a:picLocks noChangeAspect="1"/>
            </p:cNvPicPr>
            <p:nvPr/>
          </p:nvPicPr>
          <p:blipFill>
            <a:blip r:embed="rId7"/>
            <a:stretch>
              <a:fillRect/>
            </a:stretch>
          </p:blipFill>
          <p:spPr>
            <a:xfrm>
              <a:off x="2811735" y="1055829"/>
              <a:ext cx="1460501" cy="1333501"/>
            </a:xfrm>
            <a:prstGeom prst="rect">
              <a:avLst/>
            </a:prstGeom>
            <a:ln w="12700">
              <a:miter lim="400000"/>
            </a:ln>
          </p:spPr>
        </p:pic>
        <p:sp>
          <p:nvSpPr>
            <p:cNvPr id="20" name="EXAMPLE: RESILIENCE">
              <a:extLst>
                <a:ext uri="{FF2B5EF4-FFF2-40B4-BE49-F238E27FC236}">
                  <a16:creationId xmlns:a16="http://schemas.microsoft.com/office/drawing/2014/main" id="{73C4852F-D003-4A61-8E96-2D9F35FD3DA8}"/>
                </a:ext>
              </a:extLst>
            </p:cNvPr>
            <p:cNvSpPr txBox="1"/>
            <p:nvPr/>
          </p:nvSpPr>
          <p:spPr>
            <a:xfrm>
              <a:off x="2604052" y="2350526"/>
              <a:ext cx="1878720" cy="5950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100" b="1">
                  <a:solidFill>
                    <a:srgbClr val="0F2A85"/>
                  </a:solidFill>
                </a:defRPr>
              </a:lvl1pPr>
            </a:lstStyle>
            <a:p>
              <a:r>
                <a:rPr lang="en-GB" sz="3200" dirty="0"/>
                <a:t>Curiosity</a:t>
              </a:r>
            </a:p>
          </p:txBody>
        </p:sp>
      </p:grpSp>
      <p:pic>
        <p:nvPicPr>
          <p:cNvPr id="21" name="Afbeelding 20">
            <a:extLst>
              <a:ext uri="{FF2B5EF4-FFF2-40B4-BE49-F238E27FC236}">
                <a16:creationId xmlns:a16="http://schemas.microsoft.com/office/drawing/2014/main" id="{02F52C29-736B-465A-899E-FBBCC950E68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09400" y="12794455"/>
            <a:ext cx="2294652" cy="728461"/>
          </a:xfrm>
          <a:prstGeom prst="rect">
            <a:avLst/>
          </a:prstGeom>
        </p:spPr>
      </p:pic>
    </p:spTree>
    <p:extLst>
      <p:ext uri="{BB962C8B-B14F-4D97-AF65-F5344CB8AC3E}">
        <p14:creationId xmlns:p14="http://schemas.microsoft.com/office/powerpoint/2010/main" val="363421578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5" name="Captura de pantalla 2021-10-17 a las 21.14.23.png" descr="Captura de pantalla 2021-10-17 a las 21.14.23.png"/>
          <p:cNvPicPr>
            <a:picLocks noChangeAspect="1"/>
          </p:cNvPicPr>
          <p:nvPr/>
        </p:nvPicPr>
        <p:blipFill>
          <a:blip r:embed="rId2"/>
          <a:stretch>
            <a:fillRect/>
          </a:stretch>
        </p:blipFill>
        <p:spPr>
          <a:xfrm>
            <a:off x="266329" y="910573"/>
            <a:ext cx="1790701" cy="1739901"/>
          </a:xfrm>
          <a:prstGeom prst="rect">
            <a:avLst/>
          </a:prstGeom>
          <a:ln w="12700">
            <a:miter lim="400000"/>
          </a:ln>
        </p:spPr>
      </p:pic>
      <p:sp>
        <p:nvSpPr>
          <p:cNvPr id="159" name="Línea"/>
          <p:cNvSpPr/>
          <p:nvPr/>
        </p:nvSpPr>
        <p:spPr>
          <a:xfrm>
            <a:off x="274411" y="3000819"/>
            <a:ext cx="22886664" cy="1"/>
          </a:xfrm>
          <a:prstGeom prst="line">
            <a:avLst/>
          </a:prstGeom>
          <a:ln w="101600">
            <a:solidFill>
              <a:srgbClr val="091878"/>
            </a:solidFill>
            <a:miter lim="400000"/>
          </a:ln>
        </p:spPr>
        <p:txBody>
          <a:bodyPr lIns="50800" tIns="50800" rIns="50800" bIns="50800" anchor="ctr"/>
          <a:lstStyle/>
          <a:p>
            <a:pPr marL="0" marR="0" lvl="0" indent="0" algn="ctr" defTabSz="2438338" rtl="0" eaLnBrk="1" fontAlgn="auto" latinLnBrk="0" hangingPunct="0">
              <a:lnSpc>
                <a:spcPct val="100000"/>
              </a:lnSpc>
              <a:spcBef>
                <a:spcPts val="0"/>
              </a:spcBef>
              <a:spcAft>
                <a:spcPts val="0"/>
              </a:spcAft>
              <a:buClrTx/>
              <a:buSzTx/>
              <a:buFontTx/>
              <a:buNone/>
              <a:tabLst/>
              <a:defRPr/>
            </a:pPr>
            <a:endParaRPr kumimoji="0" sz="2400" b="0" i="0" u="none" strike="noStrike" kern="0" cap="none" spc="0" normalizeH="0" baseline="0" noProof="0">
              <a:ln>
                <a:noFill/>
              </a:ln>
              <a:solidFill>
                <a:srgbClr val="5E5E5E"/>
              </a:solidFill>
              <a:effectLst/>
              <a:uLnTx/>
              <a:uFillTx/>
              <a:latin typeface="Helvetica Neue"/>
              <a:sym typeface="Helvetica Neue"/>
            </a:endParaRPr>
          </a:p>
        </p:txBody>
      </p:sp>
      <p:sp>
        <p:nvSpPr>
          <p:cNvPr id="160" name="Línea"/>
          <p:cNvSpPr/>
          <p:nvPr/>
        </p:nvSpPr>
        <p:spPr>
          <a:xfrm flipH="1">
            <a:off x="2242678" y="966888"/>
            <a:ext cx="1" cy="9915384"/>
          </a:xfrm>
          <a:prstGeom prst="line">
            <a:avLst/>
          </a:prstGeom>
          <a:ln w="101600">
            <a:solidFill>
              <a:srgbClr val="091878"/>
            </a:solidFill>
            <a:miter lim="400000"/>
          </a:ln>
        </p:spPr>
        <p:txBody>
          <a:bodyPr lIns="50800" tIns="50800" rIns="50800" bIns="50800" anchor="ctr"/>
          <a:lstStyle/>
          <a:p>
            <a:pPr marL="0" marR="0" lvl="0" indent="0" algn="ctr" defTabSz="2438338" rtl="0" eaLnBrk="1" fontAlgn="auto" latinLnBrk="0" hangingPunct="0">
              <a:lnSpc>
                <a:spcPct val="100000"/>
              </a:lnSpc>
              <a:spcBef>
                <a:spcPts val="0"/>
              </a:spcBef>
              <a:spcAft>
                <a:spcPts val="0"/>
              </a:spcAft>
              <a:buClrTx/>
              <a:buSzTx/>
              <a:buFontTx/>
              <a:buNone/>
              <a:tabLst/>
              <a:defRPr/>
            </a:pPr>
            <a:endParaRPr kumimoji="0" sz="2400" b="0" i="0" u="none" strike="noStrike" kern="0" cap="none" spc="0" normalizeH="0" baseline="0" noProof="0">
              <a:ln>
                <a:noFill/>
              </a:ln>
              <a:solidFill>
                <a:srgbClr val="5E5E5E"/>
              </a:solidFill>
              <a:effectLst/>
              <a:uLnTx/>
              <a:uFillTx/>
              <a:latin typeface="Helvetica Neue"/>
              <a:sym typeface="Helvetica Neue"/>
            </a:endParaRPr>
          </a:p>
        </p:txBody>
      </p:sp>
      <p:pic>
        <p:nvPicPr>
          <p:cNvPr id="161" name="Captura de pantalla 2021-10-17 a las 21.18.50.png" descr="Captura de pantalla 2021-10-17 a las 21.18.50.png"/>
          <p:cNvPicPr>
            <a:picLocks noChangeAspect="1"/>
          </p:cNvPicPr>
          <p:nvPr/>
        </p:nvPicPr>
        <p:blipFill>
          <a:blip r:embed="rId3"/>
          <a:stretch>
            <a:fillRect/>
          </a:stretch>
        </p:blipFill>
        <p:spPr>
          <a:xfrm>
            <a:off x="20637430" y="12654653"/>
            <a:ext cx="3721101" cy="939801"/>
          </a:xfrm>
          <a:prstGeom prst="rect">
            <a:avLst/>
          </a:prstGeom>
          <a:ln w="12700">
            <a:miter lim="400000"/>
          </a:ln>
        </p:spPr>
      </p:pic>
      <p:pic>
        <p:nvPicPr>
          <p:cNvPr id="163" name="Captura de pantalla 2021-10-17 a las 21.19.56.png" descr="Captura de pantalla 2021-10-17 a las 21.19.56.png"/>
          <p:cNvPicPr>
            <a:picLocks noChangeAspect="1"/>
          </p:cNvPicPr>
          <p:nvPr/>
        </p:nvPicPr>
        <p:blipFill>
          <a:blip r:embed="rId4"/>
          <a:stretch>
            <a:fillRect/>
          </a:stretch>
        </p:blipFill>
        <p:spPr>
          <a:xfrm>
            <a:off x="22593372" y="50640"/>
            <a:ext cx="1727201" cy="1727201"/>
          </a:xfrm>
          <a:prstGeom prst="rect">
            <a:avLst/>
          </a:prstGeom>
          <a:ln w="12700">
            <a:miter lim="400000"/>
          </a:ln>
        </p:spPr>
      </p:pic>
      <p:sp>
        <p:nvSpPr>
          <p:cNvPr id="166" name="DigKeyAttitudes DT"/>
          <p:cNvSpPr txBox="1"/>
          <p:nvPr/>
        </p:nvSpPr>
        <p:spPr>
          <a:xfrm>
            <a:off x="2463234" y="193083"/>
            <a:ext cx="4883994" cy="711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defTabSz="457200">
              <a:defRPr sz="4000" b="1">
                <a:solidFill>
                  <a:srgbClr val="032B8A"/>
                </a:solidFill>
                <a:latin typeface="Helvetica"/>
                <a:ea typeface="Helvetica"/>
                <a:cs typeface="Helvetica"/>
                <a:sym typeface="Helvetica"/>
              </a:defRPr>
            </a:lvl1pPr>
          </a:lstStyle>
          <a:p>
            <a:pPr marL="0" marR="0" lvl="0" indent="0" algn="l" defTabSz="457200" rtl="0" eaLnBrk="1" fontAlgn="auto" latinLnBrk="0" hangingPunct="0">
              <a:lnSpc>
                <a:spcPct val="100000"/>
              </a:lnSpc>
              <a:spcBef>
                <a:spcPts val="0"/>
              </a:spcBef>
              <a:spcAft>
                <a:spcPts val="0"/>
              </a:spcAft>
              <a:buClrTx/>
              <a:buSzTx/>
              <a:buFontTx/>
              <a:buNone/>
              <a:tabLst/>
              <a:defRPr/>
            </a:pPr>
            <a:r>
              <a:rPr kumimoji="0" sz="4000" b="1" i="0" u="none" strike="noStrike" kern="0" cap="none" spc="0" normalizeH="0" baseline="0" noProof="0" dirty="0" err="1">
                <a:ln>
                  <a:noFill/>
                </a:ln>
                <a:solidFill>
                  <a:srgbClr val="032B8A"/>
                </a:solidFill>
                <a:effectLst/>
                <a:uLnTx/>
                <a:uFillTx/>
                <a:latin typeface="Helvetica"/>
                <a:cs typeface="Helvetica"/>
                <a:sym typeface="Helvetica"/>
              </a:rPr>
              <a:t>DigKeyAttitudes</a:t>
            </a:r>
            <a:r>
              <a:rPr kumimoji="0" sz="4000" b="1" i="0" u="none" strike="noStrike" kern="0" cap="none" spc="0" normalizeH="0" baseline="0" noProof="0" dirty="0">
                <a:ln>
                  <a:noFill/>
                </a:ln>
                <a:solidFill>
                  <a:srgbClr val="032B8A"/>
                </a:solidFill>
                <a:effectLst/>
                <a:uLnTx/>
                <a:uFillTx/>
                <a:latin typeface="Helvetica"/>
                <a:cs typeface="Helvetica"/>
                <a:sym typeface="Helvetica"/>
              </a:rPr>
              <a:t> DT</a:t>
            </a:r>
          </a:p>
        </p:txBody>
      </p:sp>
      <p:sp>
        <p:nvSpPr>
          <p:cNvPr id="21" name="DigKeyAttitudes DT">
            <a:extLst>
              <a:ext uri="{FF2B5EF4-FFF2-40B4-BE49-F238E27FC236}">
                <a16:creationId xmlns:a16="http://schemas.microsoft.com/office/drawing/2014/main" id="{D38E0125-1DFD-4BA4-B216-AE128D8D9068}"/>
              </a:ext>
            </a:extLst>
          </p:cNvPr>
          <p:cNvSpPr txBox="1"/>
          <p:nvPr/>
        </p:nvSpPr>
        <p:spPr>
          <a:xfrm>
            <a:off x="10085438" y="1297255"/>
            <a:ext cx="5884624" cy="11182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defTabSz="457200">
              <a:defRPr sz="4000" b="1">
                <a:solidFill>
                  <a:srgbClr val="032B8A"/>
                </a:solidFill>
                <a:latin typeface="Helvetica"/>
                <a:ea typeface="Helvetica"/>
                <a:cs typeface="Helvetica"/>
                <a:sym typeface="Helvetica"/>
              </a:defRPr>
            </a:lvl1pPr>
          </a:lstStyle>
          <a:p>
            <a:pPr marL="0" marR="0" lvl="0" indent="0" algn="l" defTabSz="457200" rtl="0" eaLnBrk="1" fontAlgn="auto" latinLnBrk="0" hangingPunct="0">
              <a:lnSpc>
                <a:spcPct val="100000"/>
              </a:lnSpc>
              <a:spcBef>
                <a:spcPts val="0"/>
              </a:spcBef>
              <a:spcAft>
                <a:spcPts val="0"/>
              </a:spcAft>
              <a:buClrTx/>
              <a:buSzTx/>
              <a:buFontTx/>
              <a:buNone/>
              <a:tabLst/>
              <a:defRPr/>
            </a:pPr>
            <a:r>
              <a:rPr kumimoji="0" lang="it-IT" sz="6600" b="1" i="0" u="none" strike="noStrike" kern="0" cap="none" spc="0" normalizeH="0" baseline="0" noProof="0" dirty="0">
                <a:ln>
                  <a:noFill/>
                </a:ln>
                <a:solidFill>
                  <a:srgbClr val="032B8A"/>
                </a:solidFill>
                <a:effectLst/>
                <a:uLnTx/>
                <a:uFillTx/>
                <a:latin typeface="Helvetica"/>
                <a:cs typeface="Helvetica"/>
                <a:sym typeface="Helvetica"/>
              </a:rPr>
              <a:t>REFERENCES</a:t>
            </a:r>
            <a:endParaRPr kumimoji="0" sz="6600" b="1" i="0" u="none" strike="noStrike" kern="0" cap="none" spc="0" normalizeH="0" baseline="0" noProof="0" dirty="0">
              <a:ln>
                <a:noFill/>
              </a:ln>
              <a:solidFill>
                <a:srgbClr val="032B8A"/>
              </a:solidFill>
              <a:effectLst/>
              <a:uLnTx/>
              <a:uFillTx/>
              <a:latin typeface="Helvetica"/>
              <a:cs typeface="Helvetica"/>
              <a:sym typeface="Helvetica"/>
            </a:endParaRPr>
          </a:p>
        </p:txBody>
      </p:sp>
      <p:sp>
        <p:nvSpPr>
          <p:cNvPr id="6" name="CasellaDiTesto 5">
            <a:extLst>
              <a:ext uri="{FF2B5EF4-FFF2-40B4-BE49-F238E27FC236}">
                <a16:creationId xmlns:a16="http://schemas.microsoft.com/office/drawing/2014/main" id="{FC8C2741-6DA4-4F03-9787-EE52647516DD}"/>
              </a:ext>
            </a:extLst>
          </p:cNvPr>
          <p:cNvSpPr txBox="1"/>
          <p:nvPr/>
        </p:nvSpPr>
        <p:spPr>
          <a:xfrm>
            <a:off x="2700790" y="3659481"/>
            <a:ext cx="1972322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457200" marR="0" lvl="0" indent="-457200" algn="l" defTabSz="2438338" rtl="0" eaLnBrk="1" fontAlgn="auto" latinLnBrk="0" hangingPunct="0">
              <a:lnSpc>
                <a:spcPct val="100000"/>
              </a:lnSpc>
              <a:spcBef>
                <a:spcPts val="0"/>
              </a:spcBef>
              <a:spcAft>
                <a:spcPts val="0"/>
              </a:spcAft>
              <a:buClrTx/>
              <a:buSzTx/>
              <a:buFontTx/>
              <a:buAutoNum type="arabicPeriod"/>
              <a:tabLst/>
              <a:defRPr/>
            </a:pPr>
            <a:r>
              <a:rPr lang="it-IT" dirty="0">
                <a:solidFill>
                  <a:srgbClr val="5E5E5E">
                    <a:lumMod val="50000"/>
                  </a:srgbClr>
                </a:solidFill>
                <a:latin typeface="Helvetica Neue"/>
              </a:rPr>
              <a:t>Reio, T.G., &amp; Wisswell, A. (2000). </a:t>
            </a:r>
            <a:r>
              <a:rPr lang="it-IT" i="1" dirty="0">
                <a:solidFill>
                  <a:srgbClr val="5E5E5E">
                    <a:lumMod val="50000"/>
                  </a:srgbClr>
                </a:solidFill>
                <a:latin typeface="Helvetica Neue"/>
              </a:rPr>
              <a:t>Field investigation of the reationshop among adult curiosity, workplace learning, and job performance.</a:t>
            </a:r>
            <a:r>
              <a:rPr lang="it-IT" dirty="0">
                <a:solidFill>
                  <a:srgbClr val="5E5E5E">
                    <a:lumMod val="50000"/>
                  </a:srgbClr>
                </a:solidFill>
                <a:latin typeface="Helvetica Neue"/>
              </a:rPr>
              <a:t> Human Resource Development Quarterly, 11, 5-30.</a:t>
            </a:r>
          </a:p>
          <a:p>
            <a:pPr marL="457200" marR="0" lvl="0" indent="-457200" algn="l" defTabSz="2438338" rtl="0" eaLnBrk="1" fontAlgn="auto" latinLnBrk="0" hangingPunct="0">
              <a:lnSpc>
                <a:spcPct val="100000"/>
              </a:lnSpc>
              <a:spcBef>
                <a:spcPts val="0"/>
              </a:spcBef>
              <a:spcAft>
                <a:spcPts val="0"/>
              </a:spcAft>
              <a:buClrTx/>
              <a:buSzTx/>
              <a:buFontTx/>
              <a:buAutoNum type="arabicPeriod"/>
              <a:tabLst/>
              <a:defRPr/>
            </a:pPr>
            <a:r>
              <a:rPr kumimoji="0" lang="it-IT" sz="2400" b="0" i="0" u="none" strike="noStrike" kern="0" cap="none" spc="0" normalizeH="0" baseline="0" noProof="0" dirty="0">
                <a:ln>
                  <a:noFill/>
                </a:ln>
                <a:solidFill>
                  <a:srgbClr val="5E5E5E">
                    <a:lumMod val="50000"/>
                  </a:srgbClr>
                </a:solidFill>
                <a:effectLst/>
                <a:uLnTx/>
                <a:uFillTx/>
                <a:latin typeface="Helvetica Neue"/>
                <a:sym typeface="Helvetica Neue"/>
              </a:rPr>
              <a:t>Reio, T.G. (2012). </a:t>
            </a:r>
            <a:r>
              <a:rPr kumimoji="0" lang="it-IT" sz="2400" b="0" i="1" u="none" strike="noStrike" kern="0" cap="none" spc="0" normalizeH="0" baseline="0" noProof="0" dirty="0">
                <a:ln>
                  <a:noFill/>
                </a:ln>
                <a:solidFill>
                  <a:srgbClr val="5E5E5E">
                    <a:lumMod val="50000"/>
                  </a:srgbClr>
                </a:solidFill>
                <a:effectLst/>
                <a:uLnTx/>
                <a:uFillTx/>
                <a:latin typeface="Helvetica Neue"/>
                <a:sym typeface="Helvetica Neue"/>
              </a:rPr>
              <a:t>Curiosity and Exploration</a:t>
            </a:r>
            <a:r>
              <a:rPr kumimoji="0" lang="it-IT" sz="2400" b="0" i="0" u="none" strike="noStrike" kern="0" cap="none" spc="0" normalizeH="0" baseline="0" noProof="0" dirty="0">
                <a:ln>
                  <a:noFill/>
                </a:ln>
                <a:solidFill>
                  <a:srgbClr val="5E5E5E">
                    <a:lumMod val="50000"/>
                  </a:srgbClr>
                </a:solidFill>
                <a:effectLst/>
                <a:uLnTx/>
                <a:uFillTx/>
                <a:latin typeface="Helvetica Neue"/>
                <a:sym typeface="Helvetica Neue"/>
              </a:rPr>
              <a:t>. In: Seel, N.</a:t>
            </a:r>
            <a:r>
              <a:rPr lang="it-IT" dirty="0">
                <a:solidFill>
                  <a:srgbClr val="5E5E5E">
                    <a:lumMod val="50000"/>
                  </a:srgbClr>
                </a:solidFill>
                <a:latin typeface="Helvetica Neue"/>
              </a:rPr>
              <a:t>M. </a:t>
            </a:r>
            <a:r>
              <a:rPr lang="it-IT" i="1" dirty="0">
                <a:solidFill>
                  <a:srgbClr val="5E5E5E">
                    <a:lumMod val="50000"/>
                  </a:srgbClr>
                </a:solidFill>
                <a:latin typeface="Helvetica Neue"/>
              </a:rPr>
              <a:t>Encyclopedia of the sciences of Learning</a:t>
            </a:r>
            <a:r>
              <a:rPr lang="it-IT" dirty="0">
                <a:solidFill>
                  <a:srgbClr val="5E5E5E">
                    <a:lumMod val="50000"/>
                  </a:srgbClr>
                </a:solidFill>
                <a:latin typeface="Helvetica Neue"/>
              </a:rPr>
              <a:t>. Springer, Boston, MA. </a:t>
            </a:r>
          </a:p>
          <a:p>
            <a:pPr marL="457200" marR="0" lvl="0" indent="-457200" algn="l" defTabSz="2438338" rtl="0" eaLnBrk="1" fontAlgn="auto" latinLnBrk="0" hangingPunct="0">
              <a:lnSpc>
                <a:spcPct val="100000"/>
              </a:lnSpc>
              <a:spcBef>
                <a:spcPts val="0"/>
              </a:spcBef>
              <a:spcAft>
                <a:spcPts val="0"/>
              </a:spcAft>
              <a:buClrTx/>
              <a:buSzTx/>
              <a:buFontTx/>
              <a:buAutoNum type="arabicPeriod"/>
              <a:tabLst/>
              <a:defRPr/>
            </a:pPr>
            <a:r>
              <a:rPr kumimoji="0" lang="it-IT" sz="2400" b="0" i="0" u="none" strike="noStrike" kern="0" cap="none" spc="0" normalizeH="0" baseline="0" noProof="0" dirty="0">
                <a:ln>
                  <a:noFill/>
                </a:ln>
                <a:solidFill>
                  <a:srgbClr val="5E5E5E">
                    <a:lumMod val="50000"/>
                  </a:srgbClr>
                </a:solidFill>
                <a:effectLst/>
                <a:uLnTx/>
                <a:uFillTx/>
                <a:latin typeface="Helvetica Neue"/>
                <a:sym typeface="Helvetica Neue"/>
              </a:rPr>
              <a:t>Anderson, S. (201</a:t>
            </a:r>
            <a:r>
              <a:rPr lang="it-IT" dirty="0">
                <a:solidFill>
                  <a:srgbClr val="5E5E5E">
                    <a:lumMod val="50000"/>
                  </a:srgbClr>
                </a:solidFill>
                <a:latin typeface="Helvetica Neue"/>
              </a:rPr>
              <a:t>3). </a:t>
            </a:r>
            <a:r>
              <a:rPr lang="it-IT" i="1" dirty="0">
                <a:solidFill>
                  <a:srgbClr val="5E5E5E">
                    <a:lumMod val="50000"/>
                  </a:srgbClr>
                </a:solidFill>
                <a:latin typeface="Helvetica Neue"/>
              </a:rPr>
              <a:t>Applying Curiosity to Interaction Design</a:t>
            </a:r>
            <a:r>
              <a:rPr lang="it-IT" dirty="0">
                <a:solidFill>
                  <a:srgbClr val="5E5E5E">
                    <a:lumMod val="50000"/>
                  </a:srgbClr>
                </a:solidFill>
                <a:latin typeface="Helvetica Neue"/>
              </a:rPr>
              <a:t>: Tell me Something I don’t know. </a:t>
            </a:r>
            <a:endParaRPr kumimoji="0" lang="it-IT" sz="2400" b="0" i="0" u="none" strike="noStrike" kern="0" cap="none" spc="0" normalizeH="0" baseline="0" noProof="0" dirty="0">
              <a:ln>
                <a:noFill/>
              </a:ln>
              <a:solidFill>
                <a:srgbClr val="5E5E5E">
                  <a:lumMod val="50000"/>
                </a:srgbClr>
              </a:solidFill>
              <a:effectLst/>
              <a:uLnTx/>
              <a:uFillTx/>
              <a:latin typeface="Helvetica Neue"/>
              <a:sym typeface="Helvetica Neue"/>
            </a:endParaRPr>
          </a:p>
        </p:txBody>
      </p:sp>
      <p:grpSp>
        <p:nvGrpSpPr>
          <p:cNvPr id="14" name="Groep 13">
            <a:extLst>
              <a:ext uri="{FF2B5EF4-FFF2-40B4-BE49-F238E27FC236}">
                <a16:creationId xmlns:a16="http://schemas.microsoft.com/office/drawing/2014/main" id="{1C01F909-645A-41F0-88F4-6A90C555D4BE}"/>
              </a:ext>
            </a:extLst>
          </p:cNvPr>
          <p:cNvGrpSpPr/>
          <p:nvPr/>
        </p:nvGrpSpPr>
        <p:grpSpPr>
          <a:xfrm>
            <a:off x="2604052" y="1055829"/>
            <a:ext cx="1878720" cy="1889732"/>
            <a:chOff x="2604052" y="1055829"/>
            <a:chExt cx="1878720" cy="1889732"/>
          </a:xfrm>
        </p:grpSpPr>
        <p:pic>
          <p:nvPicPr>
            <p:cNvPr id="15" name="Captura de pantalla 2021-10-17 a las 21.13.21.png" descr="Captura de pantalla 2021-10-17 a las 21.13.21.png">
              <a:extLst>
                <a:ext uri="{FF2B5EF4-FFF2-40B4-BE49-F238E27FC236}">
                  <a16:creationId xmlns:a16="http://schemas.microsoft.com/office/drawing/2014/main" id="{CD1422F7-FE2A-4683-AD1B-2EED25274AD5}"/>
                </a:ext>
              </a:extLst>
            </p:cNvPr>
            <p:cNvPicPr>
              <a:picLocks noChangeAspect="1"/>
            </p:cNvPicPr>
            <p:nvPr/>
          </p:nvPicPr>
          <p:blipFill>
            <a:blip r:embed="rId5"/>
            <a:stretch>
              <a:fillRect/>
            </a:stretch>
          </p:blipFill>
          <p:spPr>
            <a:xfrm>
              <a:off x="2811735" y="1055829"/>
              <a:ext cx="1460501" cy="1333501"/>
            </a:xfrm>
            <a:prstGeom prst="rect">
              <a:avLst/>
            </a:prstGeom>
            <a:ln w="12700">
              <a:miter lim="400000"/>
            </a:ln>
          </p:spPr>
        </p:pic>
        <p:sp>
          <p:nvSpPr>
            <p:cNvPr id="16" name="EXAMPLE: RESILIENCE">
              <a:extLst>
                <a:ext uri="{FF2B5EF4-FFF2-40B4-BE49-F238E27FC236}">
                  <a16:creationId xmlns:a16="http://schemas.microsoft.com/office/drawing/2014/main" id="{3F5F2C54-279F-417C-ADE1-CDE0325DDA5B}"/>
                </a:ext>
              </a:extLst>
            </p:cNvPr>
            <p:cNvSpPr txBox="1"/>
            <p:nvPr/>
          </p:nvSpPr>
          <p:spPr>
            <a:xfrm>
              <a:off x="2604052" y="2350526"/>
              <a:ext cx="1878720" cy="5950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100" b="1">
                  <a:solidFill>
                    <a:srgbClr val="0F2A85"/>
                  </a:solidFill>
                </a:defRPr>
              </a:lvl1pPr>
            </a:lstStyle>
            <a:p>
              <a:r>
                <a:rPr lang="en-GB" sz="3200" dirty="0"/>
                <a:t>Curiosity</a:t>
              </a:r>
            </a:p>
          </p:txBody>
        </p:sp>
      </p:grpSp>
      <p:pic>
        <p:nvPicPr>
          <p:cNvPr id="3" name="Afbeelding 2">
            <a:extLst>
              <a:ext uri="{FF2B5EF4-FFF2-40B4-BE49-F238E27FC236}">
                <a16:creationId xmlns:a16="http://schemas.microsoft.com/office/drawing/2014/main" id="{91EF166B-D18D-4062-A546-186AFABAF52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9400" y="12794455"/>
            <a:ext cx="2294652" cy="728461"/>
          </a:xfrm>
          <a:prstGeom prst="rect">
            <a:avLst/>
          </a:prstGeom>
        </p:spPr>
      </p:pic>
    </p:spTree>
    <p:extLst>
      <p:ext uri="{BB962C8B-B14F-4D97-AF65-F5344CB8AC3E}">
        <p14:creationId xmlns:p14="http://schemas.microsoft.com/office/powerpoint/2010/main" val="674984421"/>
      </p:ext>
    </p:extLst>
  </p:cSld>
  <p:clrMapOvr>
    <a:masterClrMapping/>
  </p:clrMapOvr>
  <p:transition spd="med"/>
</p:sld>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52522d09-005d-4cd6-9440-c00695c2e16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72B5384CB99204CAA728A2B22A12717" ma:contentTypeVersion="12" ma:contentTypeDescription="Een nieuw document maken." ma:contentTypeScope="" ma:versionID="eb11352b17feb4c902c137c9d646dd55">
  <xsd:schema xmlns:xsd="http://www.w3.org/2001/XMLSchema" xmlns:xs="http://www.w3.org/2001/XMLSchema" xmlns:p="http://schemas.microsoft.com/office/2006/metadata/properties" xmlns:ns2="52522d09-005d-4cd6-9440-c00695c2e162" xmlns:ns3="6c947377-e280-4f8e-89ce-a4d54dbdfbb0" targetNamespace="http://schemas.microsoft.com/office/2006/metadata/properties" ma:root="true" ma:fieldsID="239b55a32090f30f1d8da9b57ef61717" ns2:_="" ns3:_="">
    <xsd:import namespace="52522d09-005d-4cd6-9440-c00695c2e162"/>
    <xsd:import namespace="6c947377-e280-4f8e-89ce-a4d54dbdfbb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DateTaken" minOccurs="0"/>
                <xsd:element ref="ns2:MediaServiceLocation" minOccurs="0"/>
                <xsd:element ref="ns2:_Flow_SignoffStatu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522d09-005d-4cd6-9440-c00695c2e1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_Flow_SignoffStatus" ma:index="18" nillable="true" ma:displayName="Afmeldingsstatus" ma:internalName="Afmeldingsstatus">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c947377-e280-4f8e-89ce-a4d54dbdfbb0" elementFormDefault="qualified">
    <xsd:import namespace="http://schemas.microsoft.com/office/2006/documentManagement/types"/>
    <xsd:import namespace="http://schemas.microsoft.com/office/infopath/2007/PartnerControls"/>
    <xsd:element name="SharedWithUsers" ma:index="14"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8429AA3-2AC9-4B09-A2F5-57CDB4F6F0CA}">
  <ds:schemaRefs>
    <ds:schemaRef ds:uri="http://schemas.microsoft.com/office/2006/documentManagement/types"/>
    <ds:schemaRef ds:uri="6c947377-e280-4f8e-89ce-a4d54dbdfbb0"/>
    <ds:schemaRef ds:uri="http://www.w3.org/XML/1998/namespace"/>
    <ds:schemaRef ds:uri="http://schemas.microsoft.com/office/2006/metadata/properties"/>
    <ds:schemaRef ds:uri="http://schemas.openxmlformats.org/package/2006/metadata/core-properties"/>
    <ds:schemaRef ds:uri="52522d09-005d-4cd6-9440-c00695c2e162"/>
    <ds:schemaRef ds:uri="http://purl.org/dc/terms/"/>
    <ds:schemaRef ds:uri="http://schemas.microsoft.com/office/infopath/2007/PartnerControls"/>
    <ds:schemaRef ds:uri="http://purl.org/dc/dcmitype/"/>
    <ds:schemaRef ds:uri="http://purl.org/dc/elements/1.1/"/>
  </ds:schemaRefs>
</ds:datastoreItem>
</file>

<file path=customXml/itemProps2.xml><?xml version="1.0" encoding="utf-8"?>
<ds:datastoreItem xmlns:ds="http://schemas.openxmlformats.org/officeDocument/2006/customXml" ds:itemID="{4BBCE5AC-85F4-4910-9CAB-2987891ECA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522d09-005d-4cd6-9440-c00695c2e162"/>
    <ds:schemaRef ds:uri="6c947377-e280-4f8e-89ce-a4d54dbdfb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D15418F-B6EF-4626-82EE-3B675858D6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89</TotalTime>
  <Words>348</Words>
  <Application>Microsoft Office PowerPoint</Application>
  <PresentationFormat>Pasirinktinai</PresentationFormat>
  <Paragraphs>41</Paragraphs>
  <Slides>4</Slides>
  <Notes>0</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4</vt:i4>
      </vt:variant>
    </vt:vector>
  </HeadingPairs>
  <TitlesOfParts>
    <vt:vector size="8" baseType="lpstr">
      <vt:lpstr>Helvetica</vt:lpstr>
      <vt:lpstr>Helvetica Neue</vt:lpstr>
      <vt:lpstr>Helvetica Neue Medium</vt:lpstr>
      <vt:lpstr>21_BasicWhite</vt:lpstr>
      <vt:lpstr>„PowerPoint“ pateiktis</vt:lpstr>
      <vt:lpstr>„PowerPoint“ pateiktis</vt:lpstr>
      <vt:lpstr>„PowerPoint“ pateiktis</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Daphne Meijer</dc:creator>
  <cp:lastModifiedBy>Rudminaitė Edita</cp:lastModifiedBy>
  <cp:revision>2</cp:revision>
  <dcterms:modified xsi:type="dcterms:W3CDTF">2022-07-03T10:53:35Z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0x010100672B5384CB99204CAA728A2B22A12717</vt:lpwstr>
  </property>
</Properties>
</file>